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97" r:id="rId3"/>
    <p:sldId id="271" r:id="rId4"/>
    <p:sldId id="272" r:id="rId5"/>
    <p:sldId id="274" r:id="rId6"/>
    <p:sldId id="292" r:id="rId7"/>
    <p:sldId id="279" r:id="rId8"/>
    <p:sldId id="293" r:id="rId9"/>
    <p:sldId id="280" r:id="rId10"/>
    <p:sldId id="294" r:id="rId11"/>
    <p:sldId id="295" r:id="rId12"/>
    <p:sldId id="29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Minh" userId="a6db1938149625d9" providerId="LiveId" clId="{5805963E-C979-4E0D-BD1F-EEB77DEF30D1}"/>
    <pc:docChg chg="undo redo custSel addSld delSld modSld delMainMaster">
      <pc:chgData name="Nguyen Minh" userId="a6db1938149625d9" providerId="LiveId" clId="{5805963E-C979-4E0D-BD1F-EEB77DEF30D1}" dt="2021-08-19T11:59:59.240" v="853"/>
      <pc:docMkLst>
        <pc:docMk/>
      </pc:docMkLst>
      <pc:sldChg chg="del">
        <pc:chgData name="Nguyen Minh" userId="a6db1938149625d9" providerId="LiveId" clId="{5805963E-C979-4E0D-BD1F-EEB77DEF30D1}" dt="2021-08-19T09:31:49.639" v="1" actId="47"/>
        <pc:sldMkLst>
          <pc:docMk/>
          <pc:sldMk cId="3072013332" sldId="256"/>
        </pc:sldMkLst>
      </pc:sldChg>
      <pc:sldChg chg="modTransition">
        <pc:chgData name="Nguyen Minh" userId="a6db1938149625d9" providerId="LiveId" clId="{5805963E-C979-4E0D-BD1F-EEB77DEF30D1}" dt="2021-08-19T11:49:27.120" v="820"/>
        <pc:sldMkLst>
          <pc:docMk/>
          <pc:sldMk cId="0" sldId="268"/>
        </pc:sldMkLst>
      </pc:sldChg>
      <pc:sldChg chg="addSp delSp modSp add mod modTransition">
        <pc:chgData name="Nguyen Minh" userId="a6db1938149625d9" providerId="LiveId" clId="{5805963E-C979-4E0D-BD1F-EEB77DEF30D1}" dt="2021-08-19T11:57:47.068" v="828"/>
        <pc:sldMkLst>
          <pc:docMk/>
          <pc:sldMk cId="0" sldId="270"/>
        </pc:sldMkLst>
        <pc:spChg chg="mod">
          <ac:chgData name="Nguyen Minh" userId="a6db1938149625d9" providerId="LiveId" clId="{5805963E-C979-4E0D-BD1F-EEB77DEF30D1}" dt="2021-08-19T09:38:24.904" v="371" actId="255"/>
          <ac:spMkLst>
            <pc:docMk/>
            <pc:sldMk cId="0" sldId="270"/>
            <ac:spMk id="4" creationId="{00000000-0000-0000-0000-000000000000}"/>
          </ac:spMkLst>
        </pc:spChg>
        <pc:spChg chg="mod">
          <ac:chgData name="Nguyen Minh" userId="a6db1938149625d9" providerId="LiveId" clId="{5805963E-C979-4E0D-BD1F-EEB77DEF30D1}" dt="2021-08-19T09:31:59.319" v="4" actId="20577"/>
          <ac:spMkLst>
            <pc:docMk/>
            <pc:sldMk cId="0" sldId="270"/>
            <ac:spMk id="5" creationId="{00000000-0000-0000-0000-000000000000}"/>
          </ac:spMkLst>
        </pc:spChg>
        <pc:picChg chg="add del mod">
          <ac:chgData name="Nguyen Minh" userId="a6db1938149625d9" providerId="LiveId" clId="{5805963E-C979-4E0D-BD1F-EEB77DEF30D1}" dt="2021-08-19T11:53:27.995" v="822"/>
          <ac:picMkLst>
            <pc:docMk/>
            <pc:sldMk cId="0" sldId="270"/>
            <ac:picMk id="2" creationId="{26D8ED01-FDE5-4F01-BF84-998A1821F50E}"/>
          </ac:picMkLst>
        </pc:picChg>
        <pc:picChg chg="del">
          <ac:chgData name="Nguyen Minh" userId="a6db1938149625d9" providerId="LiveId" clId="{5805963E-C979-4E0D-BD1F-EEB77DEF30D1}" dt="2021-08-19T11:52:46.292" v="821"/>
          <ac:picMkLst>
            <pc:docMk/>
            <pc:sldMk cId="0" sldId="270"/>
            <ac:picMk id="6" creationId="{00000000-0000-0000-0000-000000000000}"/>
          </ac:picMkLst>
        </pc:picChg>
        <pc:picChg chg="add del mod">
          <ac:chgData name="Nguyen Minh" userId="a6db1938149625d9" providerId="LiveId" clId="{5805963E-C979-4E0D-BD1F-EEB77DEF30D1}" dt="2021-08-19T11:54:15.768" v="823"/>
          <ac:picMkLst>
            <pc:docMk/>
            <pc:sldMk cId="0" sldId="270"/>
            <ac:picMk id="7" creationId="{0C737D2B-9BB2-435D-9170-F5A26C478204}"/>
          </ac:picMkLst>
        </pc:picChg>
        <pc:picChg chg="add del mod">
          <ac:chgData name="Nguyen Minh" userId="a6db1938149625d9" providerId="LiveId" clId="{5805963E-C979-4E0D-BD1F-EEB77DEF30D1}" dt="2021-08-19T11:57:07.839" v="826"/>
          <ac:picMkLst>
            <pc:docMk/>
            <pc:sldMk cId="0" sldId="270"/>
            <ac:picMk id="8" creationId="{CA3C281C-AA11-47F5-BF77-6603FC87E71F}"/>
          </ac:picMkLst>
        </pc:picChg>
        <pc:picChg chg="add del mod">
          <ac:chgData name="Nguyen Minh" userId="a6db1938149625d9" providerId="LiveId" clId="{5805963E-C979-4E0D-BD1F-EEB77DEF30D1}" dt="2021-08-19T11:57:29.842" v="827"/>
          <ac:picMkLst>
            <pc:docMk/>
            <pc:sldMk cId="0" sldId="270"/>
            <ac:picMk id="9" creationId="{22A80036-4488-472C-91D5-3C589F052B35}"/>
          </ac:picMkLst>
        </pc:picChg>
        <pc:picChg chg="add del mod">
          <ac:chgData name="Nguyen Minh" userId="a6db1938149625d9" providerId="LiveId" clId="{5805963E-C979-4E0D-BD1F-EEB77DEF30D1}" dt="2021-08-19T11:57:47.068" v="828"/>
          <ac:picMkLst>
            <pc:docMk/>
            <pc:sldMk cId="0" sldId="270"/>
            <ac:picMk id="10" creationId="{442EF0F2-FB31-4227-8E04-4A6F10DFC3B0}"/>
          </ac:picMkLst>
        </pc:picChg>
        <pc:picChg chg="add mod">
          <ac:chgData name="Nguyen Minh" userId="a6db1938149625d9" providerId="LiveId" clId="{5805963E-C979-4E0D-BD1F-EEB77DEF30D1}" dt="2021-08-19T11:57:47.068" v="828"/>
          <ac:picMkLst>
            <pc:docMk/>
            <pc:sldMk cId="0" sldId="270"/>
            <ac:picMk id="11" creationId="{5C40288C-F343-4D90-918A-5763F7A80B3E}"/>
          </ac:picMkLst>
        </pc:picChg>
      </pc:sldChg>
      <pc:sldChg chg="addSp delSp modSp mod modTransition setBg modAnim">
        <pc:chgData name="Nguyen Minh" userId="a6db1938149625d9" providerId="LiveId" clId="{5805963E-C979-4E0D-BD1F-EEB77DEF30D1}" dt="2021-08-19T11:59:59.240" v="853"/>
        <pc:sldMkLst>
          <pc:docMk/>
          <pc:sldMk cId="0" sldId="271"/>
        </pc:sldMkLst>
        <pc:spChg chg="mod">
          <ac:chgData name="Nguyen Minh" userId="a6db1938149625d9" providerId="LiveId" clId="{5805963E-C979-4E0D-BD1F-EEB77DEF30D1}" dt="2021-08-19T11:58:23.514" v="849" actId="20577"/>
          <ac:spMkLst>
            <pc:docMk/>
            <pc:sldMk cId="0" sldId="271"/>
            <ac:spMk id="2" creationId="{00000000-0000-0000-0000-000000000000}"/>
          </ac:spMkLst>
        </pc:spChg>
        <pc:spChg chg="mod">
          <ac:chgData name="Nguyen Minh" userId="a6db1938149625d9" providerId="LiveId" clId="{5805963E-C979-4E0D-BD1F-EEB77DEF30D1}" dt="2021-08-19T09:37:37.942" v="370" actId="207"/>
          <ac:spMkLst>
            <pc:docMk/>
            <pc:sldMk cId="0" sldId="271"/>
            <ac:spMk id="4" creationId="{00000000-0000-0000-0000-000000000000}"/>
          </ac:spMkLst>
        </pc:spChg>
        <pc:picChg chg="del">
          <ac:chgData name="Nguyen Minh" userId="a6db1938149625d9" providerId="LiveId" clId="{5805963E-C979-4E0D-BD1F-EEB77DEF30D1}" dt="2021-08-19T11:59:33.240" v="852"/>
          <ac:picMkLst>
            <pc:docMk/>
            <pc:sldMk cId="0" sldId="271"/>
            <ac:picMk id="3" creationId="{00000000-0000-0000-0000-000000000000}"/>
          </ac:picMkLst>
        </pc:picChg>
        <pc:picChg chg="add del mod">
          <ac:chgData name="Nguyen Minh" userId="a6db1938149625d9" providerId="LiveId" clId="{5805963E-C979-4E0D-BD1F-EEB77DEF30D1}" dt="2021-08-19T11:59:59.240" v="853"/>
          <ac:picMkLst>
            <pc:docMk/>
            <pc:sldMk cId="0" sldId="271"/>
            <ac:picMk id="5" creationId="{EBED94BF-733F-4320-8AD9-76F758603397}"/>
          </ac:picMkLst>
        </pc:picChg>
        <pc:picChg chg="add mod">
          <ac:chgData name="Nguyen Minh" userId="a6db1938149625d9" providerId="LiveId" clId="{5805963E-C979-4E0D-BD1F-EEB77DEF30D1}" dt="2021-08-19T11:59:59.240" v="853"/>
          <ac:picMkLst>
            <pc:docMk/>
            <pc:sldMk cId="0" sldId="271"/>
            <ac:picMk id="6" creationId="{7730DCC8-0238-4BCB-A2DC-C2C7FD50ADC7}"/>
          </ac:picMkLst>
        </pc:picChg>
      </pc:sldChg>
      <pc:sldChg chg="delSp modSp new mod modTransition setBg">
        <pc:chgData name="Nguyen Minh" userId="a6db1938149625d9" providerId="LiveId" clId="{5805963E-C979-4E0D-BD1F-EEB77DEF30D1}" dt="2021-08-19T11:49:27.120" v="820"/>
        <pc:sldMkLst>
          <pc:docMk/>
          <pc:sldMk cId="3238996300" sldId="272"/>
        </pc:sldMkLst>
        <pc:spChg chg="del">
          <ac:chgData name="Nguyen Minh" userId="a6db1938149625d9" providerId="LiveId" clId="{5805963E-C979-4E0D-BD1F-EEB77DEF30D1}" dt="2021-08-19T09:42:23.482" v="374" actId="478"/>
          <ac:spMkLst>
            <pc:docMk/>
            <pc:sldMk cId="3238996300" sldId="272"/>
            <ac:spMk id="2" creationId="{4D850F17-5679-413A-9B11-FF46BD813BDD}"/>
          </ac:spMkLst>
        </pc:spChg>
        <pc:spChg chg="mod">
          <ac:chgData name="Nguyen Minh" userId="a6db1938149625d9" providerId="LiveId" clId="{5805963E-C979-4E0D-BD1F-EEB77DEF30D1}" dt="2021-08-19T09:47:21.668" v="400" actId="207"/>
          <ac:spMkLst>
            <pc:docMk/>
            <pc:sldMk cId="3238996300" sldId="272"/>
            <ac:spMk id="3" creationId="{0650EC4C-7DE7-41D9-A785-BD0D225FF447}"/>
          </ac:spMkLst>
        </pc:spChg>
      </pc:sldChg>
      <pc:sldChg chg="new del">
        <pc:chgData name="Nguyen Minh" userId="a6db1938149625d9" providerId="LiveId" clId="{5805963E-C979-4E0D-BD1F-EEB77DEF30D1}" dt="2021-08-19T09:47:42.365" v="403" actId="47"/>
        <pc:sldMkLst>
          <pc:docMk/>
          <pc:sldMk cId="2869358273" sldId="273"/>
        </pc:sldMkLst>
      </pc:sldChg>
      <pc:sldChg chg="modSp add mod modTransition setBg">
        <pc:chgData name="Nguyen Minh" userId="a6db1938149625d9" providerId="LiveId" clId="{5805963E-C979-4E0D-BD1F-EEB77DEF30D1}" dt="2021-08-19T11:49:27.120" v="820"/>
        <pc:sldMkLst>
          <pc:docMk/>
          <pc:sldMk cId="2719984870" sldId="274"/>
        </pc:sldMkLst>
        <pc:spChg chg="mod">
          <ac:chgData name="Nguyen Minh" userId="a6db1938149625d9" providerId="LiveId" clId="{5805963E-C979-4E0D-BD1F-EEB77DEF30D1}" dt="2021-08-19T09:49:34.652" v="414" actId="207"/>
          <ac:spMkLst>
            <pc:docMk/>
            <pc:sldMk cId="2719984870" sldId="274"/>
            <ac:spMk id="3" creationId="{0650EC4C-7DE7-41D9-A785-BD0D225FF447}"/>
          </ac:spMkLst>
        </pc:spChg>
      </pc:sldChg>
      <pc:sldChg chg="new del">
        <pc:chgData name="Nguyen Minh" userId="a6db1938149625d9" providerId="LiveId" clId="{5805963E-C979-4E0D-BD1F-EEB77DEF30D1}" dt="2021-08-19T10:02:52.266" v="421" actId="47"/>
        <pc:sldMkLst>
          <pc:docMk/>
          <pc:sldMk cId="222262032" sldId="275"/>
        </pc:sldMkLst>
      </pc:sldChg>
      <pc:sldChg chg="modSp add mod modTransition setBg">
        <pc:chgData name="Nguyen Minh" userId="a6db1938149625d9" providerId="LiveId" clId="{5805963E-C979-4E0D-BD1F-EEB77DEF30D1}" dt="2021-08-19T11:49:27.120" v="820"/>
        <pc:sldMkLst>
          <pc:docMk/>
          <pc:sldMk cId="3310317926" sldId="276"/>
        </pc:sldMkLst>
        <pc:spChg chg="mod">
          <ac:chgData name="Nguyen Minh" userId="a6db1938149625d9" providerId="LiveId" clId="{5805963E-C979-4E0D-BD1F-EEB77DEF30D1}" dt="2021-08-19T10:10:09.309" v="516" actId="1076"/>
          <ac:spMkLst>
            <pc:docMk/>
            <pc:sldMk cId="3310317926" sldId="276"/>
            <ac:spMk id="3" creationId="{0650EC4C-7DE7-41D9-A785-BD0D225FF447}"/>
          </ac:spMkLst>
        </pc:spChg>
      </pc:sldChg>
      <pc:sldChg chg="addSp delSp modSp del mod">
        <pc:chgData name="Nguyen Minh" userId="a6db1938149625d9" providerId="LiveId" clId="{5805963E-C979-4E0D-BD1F-EEB77DEF30D1}" dt="2021-08-19T10:09:22.129" v="512" actId="47"/>
        <pc:sldMkLst>
          <pc:docMk/>
          <pc:sldMk cId="3255835104" sldId="277"/>
        </pc:sldMkLst>
        <pc:spChg chg="add del mod">
          <ac:chgData name="Nguyen Minh" userId="a6db1938149625d9" providerId="LiveId" clId="{5805963E-C979-4E0D-BD1F-EEB77DEF30D1}" dt="2021-08-19T10:05:55.506" v="470" actId="478"/>
          <ac:spMkLst>
            <pc:docMk/>
            <pc:sldMk cId="3255835104" sldId="277"/>
            <ac:spMk id="2" creationId="{B20E037C-F484-4694-BC6C-0751E185AF0E}"/>
          </ac:spMkLst>
        </pc:spChg>
        <pc:spChg chg="mod">
          <ac:chgData name="Nguyen Minh" userId="a6db1938149625d9" providerId="LiveId" clId="{5805963E-C979-4E0D-BD1F-EEB77DEF30D1}" dt="2021-08-19T10:07:11.557" v="498" actId="20577"/>
          <ac:spMkLst>
            <pc:docMk/>
            <pc:sldMk cId="3255835104" sldId="277"/>
            <ac:spMk id="3" creationId="{0650EC4C-7DE7-41D9-A785-BD0D225FF447}"/>
          </ac:spMkLst>
        </pc:spChg>
        <pc:picChg chg="add mod">
          <ac:chgData name="Nguyen Minh" userId="a6db1938149625d9" providerId="LiveId" clId="{5805963E-C979-4E0D-BD1F-EEB77DEF30D1}" dt="2021-08-19T10:06:17.400" v="476" actId="1076"/>
          <ac:picMkLst>
            <pc:docMk/>
            <pc:sldMk cId="3255835104" sldId="277"/>
            <ac:picMk id="1026" creationId="{49BA3BEA-EA08-4632-B2E2-D9273A3777E9}"/>
          </ac:picMkLst>
        </pc:picChg>
      </pc:sldChg>
      <pc:sldChg chg="addSp delSp modSp new mod modTransition setBg">
        <pc:chgData name="Nguyen Minh" userId="a6db1938149625d9" providerId="LiveId" clId="{5805963E-C979-4E0D-BD1F-EEB77DEF30D1}" dt="2021-08-19T11:49:27.120" v="820"/>
        <pc:sldMkLst>
          <pc:docMk/>
          <pc:sldMk cId="1375279676" sldId="278"/>
        </pc:sldMkLst>
        <pc:spChg chg="del">
          <ac:chgData name="Nguyen Minh" userId="a6db1938149625d9" providerId="LiveId" clId="{5805963E-C979-4E0D-BD1F-EEB77DEF30D1}" dt="2021-08-19T10:09:32.030" v="513" actId="478"/>
          <ac:spMkLst>
            <pc:docMk/>
            <pc:sldMk cId="1375279676" sldId="278"/>
            <ac:spMk id="2" creationId="{1F18B334-F84D-4B9B-BB8C-CF92D32A0FAF}"/>
          </ac:spMkLst>
        </pc:spChg>
        <pc:spChg chg="del">
          <ac:chgData name="Nguyen Minh" userId="a6db1938149625d9" providerId="LiveId" clId="{5805963E-C979-4E0D-BD1F-EEB77DEF30D1}" dt="2021-08-19T10:08:50.709" v="505"/>
          <ac:spMkLst>
            <pc:docMk/>
            <pc:sldMk cId="1375279676" sldId="278"/>
            <ac:spMk id="3" creationId="{6331359D-9F9B-46A4-8BD1-BA6D20B482C8}"/>
          </ac:spMkLst>
        </pc:spChg>
        <pc:spChg chg="add mod">
          <ac:chgData name="Nguyen Minh" userId="a6db1938149625d9" providerId="LiveId" clId="{5805963E-C979-4E0D-BD1F-EEB77DEF30D1}" dt="2021-08-19T10:09:18.011" v="511" actId="255"/>
          <ac:spMkLst>
            <pc:docMk/>
            <pc:sldMk cId="1375279676" sldId="278"/>
            <ac:spMk id="5" creationId="{7145F065-9DA7-4869-9C7D-038D3C08E586}"/>
          </ac:spMkLst>
        </pc:spChg>
        <pc:picChg chg="add mod">
          <ac:chgData name="Nguyen Minh" userId="a6db1938149625d9" providerId="LiveId" clId="{5805963E-C979-4E0D-BD1F-EEB77DEF30D1}" dt="2021-08-19T10:08:58.276" v="508" actId="1076"/>
          <ac:picMkLst>
            <pc:docMk/>
            <pc:sldMk cId="1375279676" sldId="278"/>
            <ac:picMk id="4" creationId="{DC9F3556-F0E7-4F48-95F4-44F868B477E3}"/>
          </ac:picMkLst>
        </pc:picChg>
      </pc:sldChg>
      <pc:sldChg chg="modSp mod modTransition setBg">
        <pc:chgData name="Nguyen Minh" userId="a6db1938149625d9" providerId="LiveId" clId="{5805963E-C979-4E0D-BD1F-EEB77DEF30D1}" dt="2021-08-19T11:49:27.120" v="820"/>
        <pc:sldMkLst>
          <pc:docMk/>
          <pc:sldMk cId="2139357123" sldId="279"/>
        </pc:sldMkLst>
        <pc:spChg chg="mod">
          <ac:chgData name="Nguyen Minh" userId="a6db1938149625d9" providerId="LiveId" clId="{5805963E-C979-4E0D-BD1F-EEB77DEF30D1}" dt="2021-08-19T10:11:34.917" v="566" actId="20577"/>
          <ac:spMkLst>
            <pc:docMk/>
            <pc:sldMk cId="2139357123" sldId="279"/>
            <ac:spMk id="3" creationId="{0650EC4C-7DE7-41D9-A785-BD0D225FF447}"/>
          </ac:spMkLst>
        </pc:spChg>
      </pc:sldChg>
      <pc:sldChg chg="modSp mod modTransition setBg">
        <pc:chgData name="Nguyen Minh" userId="a6db1938149625d9" providerId="LiveId" clId="{5805963E-C979-4E0D-BD1F-EEB77DEF30D1}" dt="2021-08-19T11:49:27.120" v="820"/>
        <pc:sldMkLst>
          <pc:docMk/>
          <pc:sldMk cId="1119099440" sldId="280"/>
        </pc:sldMkLst>
        <pc:spChg chg="mod">
          <ac:chgData name="Nguyen Minh" userId="a6db1938149625d9" providerId="LiveId" clId="{5805963E-C979-4E0D-BD1F-EEB77DEF30D1}" dt="2021-08-19T10:16:32.852" v="658" actId="207"/>
          <ac:spMkLst>
            <pc:docMk/>
            <pc:sldMk cId="1119099440" sldId="280"/>
            <ac:spMk id="3" creationId="{0650EC4C-7DE7-41D9-A785-BD0D225FF447}"/>
          </ac:spMkLst>
        </pc:spChg>
      </pc:sldChg>
      <pc:sldChg chg="new del">
        <pc:chgData name="Nguyen Minh" userId="a6db1938149625d9" providerId="LiveId" clId="{5805963E-C979-4E0D-BD1F-EEB77DEF30D1}" dt="2021-08-19T10:17:43.200" v="661" actId="47"/>
        <pc:sldMkLst>
          <pc:docMk/>
          <pc:sldMk cId="3306874738" sldId="281"/>
        </pc:sldMkLst>
      </pc:sldChg>
      <pc:sldChg chg="modSp add mod modTransition setBg">
        <pc:chgData name="Nguyen Minh" userId="a6db1938149625d9" providerId="LiveId" clId="{5805963E-C979-4E0D-BD1F-EEB77DEF30D1}" dt="2021-08-19T11:49:27.120" v="820"/>
        <pc:sldMkLst>
          <pc:docMk/>
          <pc:sldMk cId="1045459330" sldId="282"/>
        </pc:sldMkLst>
        <pc:spChg chg="mod">
          <ac:chgData name="Nguyen Minh" userId="a6db1938149625d9" providerId="LiveId" clId="{5805963E-C979-4E0D-BD1F-EEB77DEF30D1}" dt="2021-08-19T10:21:11.342" v="680" actId="207"/>
          <ac:spMkLst>
            <pc:docMk/>
            <pc:sldMk cId="1045459330" sldId="282"/>
            <ac:spMk id="3" creationId="{0650EC4C-7DE7-41D9-A785-BD0D225FF447}"/>
          </ac:spMkLst>
        </pc:spChg>
      </pc:sldChg>
      <pc:sldChg chg="delSp modSp new mod modTransition setBg">
        <pc:chgData name="Nguyen Minh" userId="a6db1938149625d9" providerId="LiveId" clId="{5805963E-C979-4E0D-BD1F-EEB77DEF30D1}" dt="2021-08-19T11:49:27.120" v="820"/>
        <pc:sldMkLst>
          <pc:docMk/>
          <pc:sldMk cId="1031815444" sldId="283"/>
        </pc:sldMkLst>
        <pc:spChg chg="del">
          <ac:chgData name="Nguyen Minh" userId="a6db1938149625d9" providerId="LiveId" clId="{5805963E-C979-4E0D-BD1F-EEB77DEF30D1}" dt="2021-08-19T10:22:01.878" v="698" actId="478"/>
          <ac:spMkLst>
            <pc:docMk/>
            <pc:sldMk cId="1031815444" sldId="283"/>
            <ac:spMk id="2" creationId="{B915EC82-6564-4C67-96DA-F7484C0288F5}"/>
          </ac:spMkLst>
        </pc:spChg>
        <pc:spChg chg="mod">
          <ac:chgData name="Nguyen Minh" userId="a6db1938149625d9" providerId="LiveId" clId="{5805963E-C979-4E0D-BD1F-EEB77DEF30D1}" dt="2021-08-19T10:23:22.540" v="745" actId="207"/>
          <ac:spMkLst>
            <pc:docMk/>
            <pc:sldMk cId="1031815444" sldId="283"/>
            <ac:spMk id="3" creationId="{4872731A-47C9-4B8D-9B1E-A3BFBDAFA789}"/>
          </ac:spMkLst>
        </pc:spChg>
      </pc:sldChg>
      <pc:sldChg chg="modSp mod modTransition setBg">
        <pc:chgData name="Nguyen Minh" userId="a6db1938149625d9" providerId="LiveId" clId="{5805963E-C979-4E0D-BD1F-EEB77DEF30D1}" dt="2021-08-19T11:49:27.120" v="820"/>
        <pc:sldMkLst>
          <pc:docMk/>
          <pc:sldMk cId="3625562289" sldId="284"/>
        </pc:sldMkLst>
        <pc:spChg chg="mod">
          <ac:chgData name="Nguyen Minh" userId="a6db1938149625d9" providerId="LiveId" clId="{5805963E-C979-4E0D-BD1F-EEB77DEF30D1}" dt="2021-08-19T11:47:12.813" v="793" actId="207"/>
          <ac:spMkLst>
            <pc:docMk/>
            <pc:sldMk cId="3625562289" sldId="284"/>
            <ac:spMk id="3" creationId="{0650EC4C-7DE7-41D9-A785-BD0D225FF447}"/>
          </ac:spMkLst>
        </pc:spChg>
      </pc:sldChg>
      <pc:sldChg chg="new del">
        <pc:chgData name="Nguyen Minh" userId="a6db1938149625d9" providerId="LiveId" clId="{5805963E-C979-4E0D-BD1F-EEB77DEF30D1}" dt="2021-08-19T11:47:27.474" v="795" actId="47"/>
        <pc:sldMkLst>
          <pc:docMk/>
          <pc:sldMk cId="2224401851" sldId="285"/>
        </pc:sldMkLst>
      </pc:sldChg>
      <pc:sldChg chg="modSp mod modTransition setBg">
        <pc:chgData name="Nguyen Minh" userId="a6db1938149625d9" providerId="LiveId" clId="{5805963E-C979-4E0D-BD1F-EEB77DEF30D1}" dt="2021-08-19T11:56:10.231" v="825"/>
        <pc:sldMkLst>
          <pc:docMk/>
          <pc:sldMk cId="3520805576" sldId="285"/>
        </pc:sldMkLst>
        <pc:spChg chg="mod">
          <ac:chgData name="Nguyen Minh" userId="a6db1938149625d9" providerId="LiveId" clId="{5805963E-C979-4E0D-BD1F-EEB77DEF30D1}" dt="2021-08-19T11:48:29.310" v="819" actId="207"/>
          <ac:spMkLst>
            <pc:docMk/>
            <pc:sldMk cId="3520805576" sldId="285"/>
            <ac:spMk id="3" creationId="{4872731A-47C9-4B8D-9B1E-A3BFBDAFA789}"/>
          </ac:spMkLst>
        </pc:spChg>
      </pc:sldChg>
      <pc:sldMasterChg chg="del delSldLayout">
        <pc:chgData name="Nguyen Minh" userId="a6db1938149625d9" providerId="LiveId" clId="{5805963E-C979-4E0D-BD1F-EEB77DEF30D1}" dt="2021-08-19T09:31:49.639" v="1" actId="47"/>
        <pc:sldMasterMkLst>
          <pc:docMk/>
          <pc:sldMasterMk cId="3597300896" sldId="2147483648"/>
        </pc:sldMasterMkLst>
        <pc:sldLayoutChg chg="del">
          <pc:chgData name="Nguyen Minh" userId="a6db1938149625d9" providerId="LiveId" clId="{5805963E-C979-4E0D-BD1F-EEB77DEF30D1}" dt="2021-08-19T09:31:49.639" v="1" actId="47"/>
          <pc:sldLayoutMkLst>
            <pc:docMk/>
            <pc:sldMasterMk cId="3597300896" sldId="2147483648"/>
            <pc:sldLayoutMk cId="4001249340" sldId="2147483649"/>
          </pc:sldLayoutMkLst>
        </pc:sldLayoutChg>
        <pc:sldLayoutChg chg="del">
          <pc:chgData name="Nguyen Minh" userId="a6db1938149625d9" providerId="LiveId" clId="{5805963E-C979-4E0D-BD1F-EEB77DEF30D1}" dt="2021-08-19T09:31:49.639" v="1" actId="47"/>
          <pc:sldLayoutMkLst>
            <pc:docMk/>
            <pc:sldMasterMk cId="3597300896" sldId="2147483648"/>
            <pc:sldLayoutMk cId="140206455" sldId="2147483650"/>
          </pc:sldLayoutMkLst>
        </pc:sldLayoutChg>
        <pc:sldLayoutChg chg="del">
          <pc:chgData name="Nguyen Minh" userId="a6db1938149625d9" providerId="LiveId" clId="{5805963E-C979-4E0D-BD1F-EEB77DEF30D1}" dt="2021-08-19T09:31:49.639" v="1" actId="47"/>
          <pc:sldLayoutMkLst>
            <pc:docMk/>
            <pc:sldMasterMk cId="3597300896" sldId="2147483648"/>
            <pc:sldLayoutMk cId="1965547352" sldId="2147483651"/>
          </pc:sldLayoutMkLst>
        </pc:sldLayoutChg>
        <pc:sldLayoutChg chg="del">
          <pc:chgData name="Nguyen Minh" userId="a6db1938149625d9" providerId="LiveId" clId="{5805963E-C979-4E0D-BD1F-EEB77DEF30D1}" dt="2021-08-19T09:31:49.639" v="1" actId="47"/>
          <pc:sldLayoutMkLst>
            <pc:docMk/>
            <pc:sldMasterMk cId="3597300896" sldId="2147483648"/>
            <pc:sldLayoutMk cId="2375149612" sldId="2147483652"/>
          </pc:sldLayoutMkLst>
        </pc:sldLayoutChg>
        <pc:sldLayoutChg chg="del">
          <pc:chgData name="Nguyen Minh" userId="a6db1938149625d9" providerId="LiveId" clId="{5805963E-C979-4E0D-BD1F-EEB77DEF30D1}" dt="2021-08-19T09:31:49.639" v="1" actId="47"/>
          <pc:sldLayoutMkLst>
            <pc:docMk/>
            <pc:sldMasterMk cId="3597300896" sldId="2147483648"/>
            <pc:sldLayoutMk cId="412943597" sldId="2147483653"/>
          </pc:sldLayoutMkLst>
        </pc:sldLayoutChg>
        <pc:sldLayoutChg chg="del">
          <pc:chgData name="Nguyen Minh" userId="a6db1938149625d9" providerId="LiveId" clId="{5805963E-C979-4E0D-BD1F-EEB77DEF30D1}" dt="2021-08-19T09:31:49.639" v="1" actId="47"/>
          <pc:sldLayoutMkLst>
            <pc:docMk/>
            <pc:sldMasterMk cId="3597300896" sldId="2147483648"/>
            <pc:sldLayoutMk cId="3558084423" sldId="2147483654"/>
          </pc:sldLayoutMkLst>
        </pc:sldLayoutChg>
        <pc:sldLayoutChg chg="del">
          <pc:chgData name="Nguyen Minh" userId="a6db1938149625d9" providerId="LiveId" clId="{5805963E-C979-4E0D-BD1F-EEB77DEF30D1}" dt="2021-08-19T09:31:49.639" v="1" actId="47"/>
          <pc:sldLayoutMkLst>
            <pc:docMk/>
            <pc:sldMasterMk cId="3597300896" sldId="2147483648"/>
            <pc:sldLayoutMk cId="2454063194" sldId="2147483655"/>
          </pc:sldLayoutMkLst>
        </pc:sldLayoutChg>
        <pc:sldLayoutChg chg="del">
          <pc:chgData name="Nguyen Minh" userId="a6db1938149625d9" providerId="LiveId" clId="{5805963E-C979-4E0D-BD1F-EEB77DEF30D1}" dt="2021-08-19T09:31:49.639" v="1" actId="47"/>
          <pc:sldLayoutMkLst>
            <pc:docMk/>
            <pc:sldMasterMk cId="3597300896" sldId="2147483648"/>
            <pc:sldLayoutMk cId="3300537932" sldId="2147483656"/>
          </pc:sldLayoutMkLst>
        </pc:sldLayoutChg>
        <pc:sldLayoutChg chg="del">
          <pc:chgData name="Nguyen Minh" userId="a6db1938149625d9" providerId="LiveId" clId="{5805963E-C979-4E0D-BD1F-EEB77DEF30D1}" dt="2021-08-19T09:31:49.639" v="1" actId="47"/>
          <pc:sldLayoutMkLst>
            <pc:docMk/>
            <pc:sldMasterMk cId="3597300896" sldId="2147483648"/>
            <pc:sldLayoutMk cId="585876398" sldId="2147483657"/>
          </pc:sldLayoutMkLst>
        </pc:sldLayoutChg>
        <pc:sldLayoutChg chg="del">
          <pc:chgData name="Nguyen Minh" userId="a6db1938149625d9" providerId="LiveId" clId="{5805963E-C979-4E0D-BD1F-EEB77DEF30D1}" dt="2021-08-19T09:31:49.639" v="1" actId="47"/>
          <pc:sldLayoutMkLst>
            <pc:docMk/>
            <pc:sldMasterMk cId="3597300896" sldId="2147483648"/>
            <pc:sldLayoutMk cId="682560079" sldId="2147483658"/>
          </pc:sldLayoutMkLst>
        </pc:sldLayoutChg>
        <pc:sldLayoutChg chg="del">
          <pc:chgData name="Nguyen Minh" userId="a6db1938149625d9" providerId="LiveId" clId="{5805963E-C979-4E0D-BD1F-EEB77DEF30D1}" dt="2021-08-19T09:31:49.639" v="1" actId="47"/>
          <pc:sldLayoutMkLst>
            <pc:docMk/>
            <pc:sldMasterMk cId="3597300896" sldId="2147483648"/>
            <pc:sldLayoutMk cId="3435286789" sldId="2147483659"/>
          </pc:sldLayoutMkLst>
        </pc:sldLayoutChg>
      </pc:sldMasterChg>
    </pc:docChg>
  </pc:docChgLst>
  <pc:docChgLst>
    <pc:chgData name="Nguyen Minh" userId="a6db1938149625d9" providerId="LiveId" clId="{591B1A91-EC2C-4333-BE14-155A61D92925}"/>
    <pc:docChg chg="undo custSel addSld delSld modSld">
      <pc:chgData name="Nguyen Minh" userId="a6db1938149625d9" providerId="LiveId" clId="{591B1A91-EC2C-4333-BE14-155A61D92925}" dt="2021-08-19T23:08:28.017" v="859" actId="47"/>
      <pc:docMkLst>
        <pc:docMk/>
      </pc:docMkLst>
      <pc:sldChg chg="modSp mod modAnim">
        <pc:chgData name="Nguyen Minh" userId="a6db1938149625d9" providerId="LiveId" clId="{591B1A91-EC2C-4333-BE14-155A61D92925}" dt="2021-08-19T12:06:50.432" v="66" actId="20577"/>
        <pc:sldMkLst>
          <pc:docMk/>
          <pc:sldMk cId="0" sldId="271"/>
        </pc:sldMkLst>
        <pc:spChg chg="mod">
          <ac:chgData name="Nguyen Minh" userId="a6db1938149625d9" providerId="LiveId" clId="{591B1A91-EC2C-4333-BE14-155A61D92925}" dt="2021-08-19T12:04:19.905" v="21" actId="20577"/>
          <ac:spMkLst>
            <pc:docMk/>
            <pc:sldMk cId="0" sldId="271"/>
            <ac:spMk id="2" creationId="{00000000-0000-0000-0000-000000000000}"/>
          </ac:spMkLst>
        </pc:spChg>
        <pc:spChg chg="mod">
          <ac:chgData name="Nguyen Minh" userId="a6db1938149625d9" providerId="LiveId" clId="{591B1A91-EC2C-4333-BE14-155A61D92925}" dt="2021-08-19T12:06:50.432" v="66" actId="20577"/>
          <ac:spMkLst>
            <pc:docMk/>
            <pc:sldMk cId="0" sldId="271"/>
            <ac:spMk id="4" creationId="{00000000-0000-0000-0000-000000000000}"/>
          </ac:spMkLst>
        </pc:spChg>
      </pc:sldChg>
      <pc:sldChg chg="modSp mod">
        <pc:chgData name="Nguyen Minh" userId="a6db1938149625d9" providerId="LiveId" clId="{591B1A91-EC2C-4333-BE14-155A61D92925}" dt="2021-08-19T12:11:14.479" v="82" actId="207"/>
        <pc:sldMkLst>
          <pc:docMk/>
          <pc:sldMk cId="3238996300" sldId="272"/>
        </pc:sldMkLst>
        <pc:spChg chg="mod">
          <ac:chgData name="Nguyen Minh" userId="a6db1938149625d9" providerId="LiveId" clId="{591B1A91-EC2C-4333-BE14-155A61D92925}" dt="2021-08-19T12:11:14.479" v="82" actId="207"/>
          <ac:spMkLst>
            <pc:docMk/>
            <pc:sldMk cId="3238996300" sldId="272"/>
            <ac:spMk id="3" creationId="{0650EC4C-7DE7-41D9-A785-BD0D225FF447}"/>
          </ac:spMkLst>
        </pc:spChg>
      </pc:sldChg>
      <pc:sldChg chg="addSp delSp modSp mod modAnim">
        <pc:chgData name="Nguyen Minh" userId="a6db1938149625d9" providerId="LiveId" clId="{591B1A91-EC2C-4333-BE14-155A61D92925}" dt="2021-08-19T13:07:01.345" v="268" actId="1076"/>
        <pc:sldMkLst>
          <pc:docMk/>
          <pc:sldMk cId="2719984870" sldId="274"/>
        </pc:sldMkLst>
        <pc:spChg chg="del mod">
          <ac:chgData name="Nguyen Minh" userId="a6db1938149625d9" providerId="LiveId" clId="{591B1A91-EC2C-4333-BE14-155A61D92925}" dt="2021-08-19T12:10:48.971" v="77" actId="478"/>
          <ac:spMkLst>
            <pc:docMk/>
            <pc:sldMk cId="2719984870" sldId="274"/>
            <ac:spMk id="3" creationId="{0650EC4C-7DE7-41D9-A785-BD0D225FF447}"/>
          </ac:spMkLst>
        </pc:spChg>
        <pc:spChg chg="add mod">
          <ac:chgData name="Nguyen Minh" userId="a6db1938149625d9" providerId="LiveId" clId="{591B1A91-EC2C-4333-BE14-155A61D92925}" dt="2021-08-19T13:07:01.345" v="268" actId="1076"/>
          <ac:spMkLst>
            <pc:docMk/>
            <pc:sldMk cId="2719984870" sldId="274"/>
            <ac:spMk id="4" creationId="{7EFF5B84-7D0A-4065-8527-F3795BCAA9B7}"/>
          </ac:spMkLst>
        </pc:spChg>
        <pc:spChg chg="add del mod">
          <ac:chgData name="Nguyen Minh" userId="a6db1938149625d9" providerId="LiveId" clId="{591B1A91-EC2C-4333-BE14-155A61D92925}" dt="2021-08-19T12:18:48.259" v="114"/>
          <ac:spMkLst>
            <pc:docMk/>
            <pc:sldMk cId="2719984870" sldId="274"/>
            <ac:spMk id="5" creationId="{0BE05A7A-0E8A-4AC8-842F-C0FADB55D97C}"/>
          </ac:spMkLst>
        </pc:spChg>
        <pc:spChg chg="add mod">
          <ac:chgData name="Nguyen Minh" userId="a6db1938149625d9" providerId="LiveId" clId="{591B1A91-EC2C-4333-BE14-155A61D92925}" dt="2021-08-19T12:19:50.572" v="129" actId="1076"/>
          <ac:spMkLst>
            <pc:docMk/>
            <pc:sldMk cId="2719984870" sldId="274"/>
            <ac:spMk id="6" creationId="{93F814E6-B28D-49C8-8BE9-900399C31FBC}"/>
          </ac:spMkLst>
        </pc:spChg>
        <pc:spChg chg="add del mod">
          <ac:chgData name="Nguyen Minh" userId="a6db1938149625d9" providerId="LiveId" clId="{591B1A91-EC2C-4333-BE14-155A61D92925}" dt="2021-08-19T12:18:48.259" v="116"/>
          <ac:spMkLst>
            <pc:docMk/>
            <pc:sldMk cId="2719984870" sldId="274"/>
            <ac:spMk id="7" creationId="{9EB4817D-215B-420A-A6D9-68E24D3F9B7F}"/>
          </ac:spMkLst>
        </pc:spChg>
        <pc:spChg chg="add del mod">
          <ac:chgData name="Nguyen Minh" userId="a6db1938149625d9" providerId="LiveId" clId="{591B1A91-EC2C-4333-BE14-155A61D92925}" dt="2021-08-19T12:18:48.274" v="118"/>
          <ac:spMkLst>
            <pc:docMk/>
            <pc:sldMk cId="2719984870" sldId="274"/>
            <ac:spMk id="8" creationId="{AA84070C-851F-4FDB-B741-106188D0A87D}"/>
          </ac:spMkLst>
        </pc:spChg>
        <pc:spChg chg="add mod">
          <ac:chgData name="Nguyen Minh" userId="a6db1938149625d9" providerId="LiveId" clId="{591B1A91-EC2C-4333-BE14-155A61D92925}" dt="2021-08-19T12:20:43.231" v="143" actId="1076"/>
          <ac:spMkLst>
            <pc:docMk/>
            <pc:sldMk cId="2719984870" sldId="274"/>
            <ac:spMk id="9" creationId="{DDECA09F-14B0-4E7C-97C9-3FE1B709A077}"/>
          </ac:spMkLst>
        </pc:spChg>
        <pc:spChg chg="add mod">
          <ac:chgData name="Nguyen Minh" userId="a6db1938149625d9" providerId="LiveId" clId="{591B1A91-EC2C-4333-BE14-155A61D92925}" dt="2021-08-19T13:06:49.947" v="266" actId="20577"/>
          <ac:spMkLst>
            <pc:docMk/>
            <pc:sldMk cId="2719984870" sldId="274"/>
            <ac:spMk id="10" creationId="{F32F3E6D-9D70-40AC-9FAC-783617C984A3}"/>
          </ac:spMkLst>
        </pc:spChg>
      </pc:sldChg>
      <pc:sldChg chg="modSp mod">
        <pc:chgData name="Nguyen Minh" userId="a6db1938149625d9" providerId="LiveId" clId="{591B1A91-EC2C-4333-BE14-155A61D92925}" dt="2021-08-19T12:16:59.895" v="104" actId="20577"/>
        <pc:sldMkLst>
          <pc:docMk/>
          <pc:sldMk cId="3310317926" sldId="276"/>
        </pc:sldMkLst>
        <pc:spChg chg="mod">
          <ac:chgData name="Nguyen Minh" userId="a6db1938149625d9" providerId="LiveId" clId="{591B1A91-EC2C-4333-BE14-155A61D92925}" dt="2021-08-19T12:16:59.895" v="104" actId="20577"/>
          <ac:spMkLst>
            <pc:docMk/>
            <pc:sldMk cId="3310317926" sldId="276"/>
            <ac:spMk id="3" creationId="{0650EC4C-7DE7-41D9-A785-BD0D225FF447}"/>
          </ac:spMkLst>
        </pc:spChg>
      </pc:sldChg>
      <pc:sldChg chg="addSp delSp modSp mod">
        <pc:chgData name="Nguyen Minh" userId="a6db1938149625d9" providerId="LiveId" clId="{591B1A91-EC2C-4333-BE14-155A61D92925}" dt="2021-08-19T13:15:19.461" v="275" actId="1076"/>
        <pc:sldMkLst>
          <pc:docMk/>
          <pc:sldMk cId="1375279676" sldId="278"/>
        </pc:sldMkLst>
        <pc:spChg chg="add del mod">
          <ac:chgData name="Nguyen Minh" userId="a6db1938149625d9" providerId="LiveId" clId="{591B1A91-EC2C-4333-BE14-155A61D92925}" dt="2021-08-19T13:14:40.042" v="270" actId="478"/>
          <ac:spMkLst>
            <pc:docMk/>
            <pc:sldMk cId="1375279676" sldId="278"/>
            <ac:spMk id="2" creationId="{A00624DE-18A4-402B-877A-6ECD99C9CB4A}"/>
          </ac:spMkLst>
        </pc:spChg>
        <pc:spChg chg="mod">
          <ac:chgData name="Nguyen Minh" userId="a6db1938149625d9" providerId="LiveId" clId="{591B1A91-EC2C-4333-BE14-155A61D92925}" dt="2021-08-19T13:15:19.461" v="275" actId="1076"/>
          <ac:spMkLst>
            <pc:docMk/>
            <pc:sldMk cId="1375279676" sldId="278"/>
            <ac:spMk id="5" creationId="{7145F065-9DA7-4869-9C7D-038D3C08E586}"/>
          </ac:spMkLst>
        </pc:spChg>
        <pc:picChg chg="del">
          <ac:chgData name="Nguyen Minh" userId="a6db1938149625d9" providerId="LiveId" clId="{591B1A91-EC2C-4333-BE14-155A61D92925}" dt="2021-08-19T13:14:31.035" v="269" actId="478"/>
          <ac:picMkLst>
            <pc:docMk/>
            <pc:sldMk cId="1375279676" sldId="278"/>
            <ac:picMk id="4" creationId="{DC9F3556-F0E7-4F48-95F4-44F868B477E3}"/>
          </ac:picMkLst>
        </pc:picChg>
      </pc:sldChg>
      <pc:sldChg chg="modSp mod">
        <pc:chgData name="Nguyen Minh" userId="a6db1938149625d9" providerId="LiveId" clId="{591B1A91-EC2C-4333-BE14-155A61D92925}" dt="2021-08-19T22:50:19.684" v="603" actId="20577"/>
        <pc:sldMkLst>
          <pc:docMk/>
          <pc:sldMk cId="2139357123" sldId="279"/>
        </pc:sldMkLst>
        <pc:spChg chg="mod">
          <ac:chgData name="Nguyen Minh" userId="a6db1938149625d9" providerId="LiveId" clId="{591B1A91-EC2C-4333-BE14-155A61D92925}" dt="2021-08-19T22:50:19.684" v="603" actId="20577"/>
          <ac:spMkLst>
            <pc:docMk/>
            <pc:sldMk cId="2139357123" sldId="279"/>
            <ac:spMk id="3" creationId="{0650EC4C-7DE7-41D9-A785-BD0D225FF447}"/>
          </ac:spMkLst>
        </pc:spChg>
      </pc:sldChg>
      <pc:sldChg chg="modSp mod">
        <pc:chgData name="Nguyen Minh" userId="a6db1938149625d9" providerId="LiveId" clId="{591B1A91-EC2C-4333-BE14-155A61D92925}" dt="2021-08-19T22:51:35.762" v="612" actId="1076"/>
        <pc:sldMkLst>
          <pc:docMk/>
          <pc:sldMk cId="1119099440" sldId="280"/>
        </pc:sldMkLst>
        <pc:spChg chg="mod">
          <ac:chgData name="Nguyen Minh" userId="a6db1938149625d9" providerId="LiveId" clId="{591B1A91-EC2C-4333-BE14-155A61D92925}" dt="2021-08-19T22:51:35.762" v="612" actId="1076"/>
          <ac:spMkLst>
            <pc:docMk/>
            <pc:sldMk cId="1119099440" sldId="280"/>
            <ac:spMk id="3" creationId="{0650EC4C-7DE7-41D9-A785-BD0D225FF447}"/>
          </ac:spMkLst>
        </pc:spChg>
      </pc:sldChg>
      <pc:sldChg chg="addSp modSp mod">
        <pc:chgData name="Nguyen Minh" userId="a6db1938149625d9" providerId="LiveId" clId="{591B1A91-EC2C-4333-BE14-155A61D92925}" dt="2021-08-19T22:58:06.937" v="794" actId="20577"/>
        <pc:sldMkLst>
          <pc:docMk/>
          <pc:sldMk cId="1045459330" sldId="282"/>
        </pc:sldMkLst>
        <pc:spChg chg="add mod">
          <ac:chgData name="Nguyen Minh" userId="a6db1938149625d9" providerId="LiveId" clId="{591B1A91-EC2C-4333-BE14-155A61D92925}" dt="2021-08-19T22:58:06.937" v="794" actId="20577"/>
          <ac:spMkLst>
            <pc:docMk/>
            <pc:sldMk cId="1045459330" sldId="282"/>
            <ac:spMk id="2" creationId="{B49ADC97-50A5-4B62-9E53-C3D58BF05D36}"/>
          </ac:spMkLst>
        </pc:spChg>
        <pc:spChg chg="mod">
          <ac:chgData name="Nguyen Minh" userId="a6db1938149625d9" providerId="LiveId" clId="{591B1A91-EC2C-4333-BE14-155A61D92925}" dt="2021-08-19T22:53:58.973" v="731" actId="1076"/>
          <ac:spMkLst>
            <pc:docMk/>
            <pc:sldMk cId="1045459330" sldId="282"/>
            <ac:spMk id="3" creationId="{0650EC4C-7DE7-41D9-A785-BD0D225FF447}"/>
          </ac:spMkLst>
        </pc:spChg>
      </pc:sldChg>
      <pc:sldChg chg="addSp delSp modSp mod setBg">
        <pc:chgData name="Nguyen Minh" userId="a6db1938149625d9" providerId="LiveId" clId="{591B1A91-EC2C-4333-BE14-155A61D92925}" dt="2021-08-19T23:04:13.170" v="831" actId="207"/>
        <pc:sldMkLst>
          <pc:docMk/>
          <pc:sldMk cId="1031815444" sldId="283"/>
        </pc:sldMkLst>
        <pc:spChg chg="mod">
          <ac:chgData name="Nguyen Minh" userId="a6db1938149625d9" providerId="LiveId" clId="{591B1A91-EC2C-4333-BE14-155A61D92925}" dt="2021-08-19T23:00:38.608" v="797" actId="6549"/>
          <ac:spMkLst>
            <pc:docMk/>
            <pc:sldMk cId="1031815444" sldId="283"/>
            <ac:spMk id="3" creationId="{4872731A-47C9-4B8D-9B1E-A3BFBDAFA789}"/>
          </ac:spMkLst>
        </pc:spChg>
        <pc:spChg chg="add del mod">
          <ac:chgData name="Nguyen Minh" userId="a6db1938149625d9" providerId="LiveId" clId="{591B1A91-EC2C-4333-BE14-155A61D92925}" dt="2021-08-19T23:03:53.144" v="827" actId="207"/>
          <ac:spMkLst>
            <pc:docMk/>
            <pc:sldMk cId="1031815444" sldId="283"/>
            <ac:spMk id="4" creationId="{BD1491E4-2838-42B5-81B7-B5BC099FDA28}"/>
          </ac:spMkLst>
        </pc:spChg>
        <pc:graphicFrameChg chg="add mod modGraphic">
          <ac:chgData name="Nguyen Minh" userId="a6db1938149625d9" providerId="LiveId" clId="{591B1A91-EC2C-4333-BE14-155A61D92925}" dt="2021-08-19T23:04:13.170" v="831" actId="207"/>
          <ac:graphicFrameMkLst>
            <pc:docMk/>
            <pc:sldMk cId="1031815444" sldId="283"/>
            <ac:graphicFrameMk id="2" creationId="{4EC9DF39-8993-4DF4-B84E-7D7F3B36186B}"/>
          </ac:graphicFrameMkLst>
        </pc:graphicFrameChg>
      </pc:sldChg>
      <pc:sldChg chg="del">
        <pc:chgData name="Nguyen Minh" userId="a6db1938149625d9" providerId="LiveId" clId="{591B1A91-EC2C-4333-BE14-155A61D92925}" dt="2021-08-19T23:08:28.017" v="859" actId="47"/>
        <pc:sldMkLst>
          <pc:docMk/>
          <pc:sldMk cId="3625562289" sldId="284"/>
        </pc:sldMkLst>
      </pc:sldChg>
      <pc:sldChg chg="del">
        <pc:chgData name="Nguyen Minh" userId="a6db1938149625d9" providerId="LiveId" clId="{591B1A91-EC2C-4333-BE14-155A61D92925}" dt="2021-08-19T23:08:28.017" v="859" actId="47"/>
        <pc:sldMkLst>
          <pc:docMk/>
          <pc:sldMk cId="3520805576" sldId="285"/>
        </pc:sldMkLst>
      </pc:sldChg>
      <pc:sldChg chg="addSp delSp modSp new mod">
        <pc:chgData name="Nguyen Minh" userId="a6db1938149625d9" providerId="LiveId" clId="{591B1A91-EC2C-4333-BE14-155A61D92925}" dt="2021-08-19T13:22:13.550" v="456" actId="1076"/>
        <pc:sldMkLst>
          <pc:docMk/>
          <pc:sldMk cId="4239196649" sldId="286"/>
        </pc:sldMkLst>
        <pc:spChg chg="del">
          <ac:chgData name="Nguyen Minh" userId="a6db1938149625d9" providerId="LiveId" clId="{591B1A91-EC2C-4333-BE14-155A61D92925}" dt="2021-08-19T13:15:41.174" v="277" actId="478"/>
          <ac:spMkLst>
            <pc:docMk/>
            <pc:sldMk cId="4239196649" sldId="286"/>
            <ac:spMk id="2" creationId="{7F8C5DA9-5B07-4D29-8D41-3BCFF2FCA060}"/>
          </ac:spMkLst>
        </pc:spChg>
        <pc:spChg chg="del">
          <ac:chgData name="Nguyen Minh" userId="a6db1938149625d9" providerId="LiveId" clId="{591B1A91-EC2C-4333-BE14-155A61D92925}" dt="2021-08-19T13:15:42.785" v="278" actId="478"/>
          <ac:spMkLst>
            <pc:docMk/>
            <pc:sldMk cId="4239196649" sldId="286"/>
            <ac:spMk id="3" creationId="{139E1A15-5655-4612-88B5-F91D1CEA014B}"/>
          </ac:spMkLst>
        </pc:spChg>
        <pc:spChg chg="add mod">
          <ac:chgData name="Nguyen Minh" userId="a6db1938149625d9" providerId="LiveId" clId="{591B1A91-EC2C-4333-BE14-155A61D92925}" dt="2021-08-19T13:21:52.683" v="454" actId="14100"/>
          <ac:spMkLst>
            <pc:docMk/>
            <pc:sldMk cId="4239196649" sldId="286"/>
            <ac:spMk id="4" creationId="{F40FA4CE-FAFF-4899-84DA-5286598A16D3}"/>
          </ac:spMkLst>
        </pc:spChg>
        <pc:spChg chg="add del mod">
          <ac:chgData name="Nguyen Minh" userId="a6db1938149625d9" providerId="LiveId" clId="{591B1A91-EC2C-4333-BE14-155A61D92925}" dt="2021-08-19T13:21:11.260" v="440" actId="478"/>
          <ac:spMkLst>
            <pc:docMk/>
            <pc:sldMk cId="4239196649" sldId="286"/>
            <ac:spMk id="5" creationId="{138BB6D8-7139-4886-A7DB-0FF039CC6264}"/>
          </ac:spMkLst>
        </pc:spChg>
        <pc:spChg chg="add del mod">
          <ac:chgData name="Nguyen Minh" userId="a6db1938149625d9" providerId="LiveId" clId="{591B1A91-EC2C-4333-BE14-155A61D92925}" dt="2021-08-19T13:21:10.208" v="439" actId="478"/>
          <ac:spMkLst>
            <pc:docMk/>
            <pc:sldMk cId="4239196649" sldId="286"/>
            <ac:spMk id="6" creationId="{8F03A4B8-3646-4D0A-B06B-013C63B78935}"/>
          </ac:spMkLst>
        </pc:spChg>
        <pc:spChg chg="add del mod">
          <ac:chgData name="Nguyen Minh" userId="a6db1938149625d9" providerId="LiveId" clId="{591B1A91-EC2C-4333-BE14-155A61D92925}" dt="2021-08-19T13:21:12.068" v="441" actId="478"/>
          <ac:spMkLst>
            <pc:docMk/>
            <pc:sldMk cId="4239196649" sldId="286"/>
            <ac:spMk id="7" creationId="{A787C7E2-CCC1-4000-A7E5-038C08556058}"/>
          </ac:spMkLst>
        </pc:spChg>
        <pc:spChg chg="add del mod">
          <ac:chgData name="Nguyen Minh" userId="a6db1938149625d9" providerId="LiveId" clId="{591B1A91-EC2C-4333-BE14-155A61D92925}" dt="2021-08-19T13:17:08.536" v="289" actId="478"/>
          <ac:spMkLst>
            <pc:docMk/>
            <pc:sldMk cId="4239196649" sldId="286"/>
            <ac:spMk id="8" creationId="{607346DB-4C72-4A8D-B649-9DB712DF24CA}"/>
          </ac:spMkLst>
        </pc:spChg>
        <pc:spChg chg="add del mod">
          <ac:chgData name="Nguyen Minh" userId="a6db1938149625d9" providerId="LiveId" clId="{591B1A91-EC2C-4333-BE14-155A61D92925}" dt="2021-08-19T13:21:14.433" v="444" actId="478"/>
          <ac:spMkLst>
            <pc:docMk/>
            <pc:sldMk cId="4239196649" sldId="286"/>
            <ac:spMk id="9" creationId="{B06D04F8-EA88-4C85-A318-0608ACAAC7E8}"/>
          </ac:spMkLst>
        </pc:spChg>
        <pc:spChg chg="add del mod">
          <ac:chgData name="Nguyen Minh" userId="a6db1938149625d9" providerId="LiveId" clId="{591B1A91-EC2C-4333-BE14-155A61D92925}" dt="2021-08-19T13:17:24.226" v="295" actId="478"/>
          <ac:spMkLst>
            <pc:docMk/>
            <pc:sldMk cId="4239196649" sldId="286"/>
            <ac:spMk id="10" creationId="{57C3DF33-2302-4E5E-8377-4348131BA811}"/>
          </ac:spMkLst>
        </pc:spChg>
        <pc:spChg chg="add del mod">
          <ac:chgData name="Nguyen Minh" userId="a6db1938149625d9" providerId="LiveId" clId="{591B1A91-EC2C-4333-BE14-155A61D92925}" dt="2021-08-19T13:17:24.226" v="295" actId="478"/>
          <ac:spMkLst>
            <pc:docMk/>
            <pc:sldMk cId="4239196649" sldId="286"/>
            <ac:spMk id="11" creationId="{B3488874-162F-499C-9081-9A5D12DD8ED3}"/>
          </ac:spMkLst>
        </pc:spChg>
        <pc:spChg chg="add del mod">
          <ac:chgData name="Nguyen Minh" userId="a6db1938149625d9" providerId="LiveId" clId="{591B1A91-EC2C-4333-BE14-155A61D92925}" dt="2021-08-19T13:21:12.878" v="442" actId="478"/>
          <ac:spMkLst>
            <pc:docMk/>
            <pc:sldMk cId="4239196649" sldId="286"/>
            <ac:spMk id="12" creationId="{0D8FA929-3385-4C92-9485-204E1C4959C1}"/>
          </ac:spMkLst>
        </pc:spChg>
        <pc:spChg chg="add del mod">
          <ac:chgData name="Nguyen Minh" userId="a6db1938149625d9" providerId="LiveId" clId="{591B1A91-EC2C-4333-BE14-155A61D92925}" dt="2021-08-19T13:21:13.604" v="443" actId="478"/>
          <ac:spMkLst>
            <pc:docMk/>
            <pc:sldMk cId="4239196649" sldId="286"/>
            <ac:spMk id="13" creationId="{8A4E3D61-FE5A-46AF-BACA-4A5E4E79B038}"/>
          </ac:spMkLst>
        </pc:spChg>
        <pc:spChg chg="add mod">
          <ac:chgData name="Nguyen Minh" userId="a6db1938149625d9" providerId="LiveId" clId="{591B1A91-EC2C-4333-BE14-155A61D92925}" dt="2021-08-19T13:18:56.639" v="360" actId="20577"/>
          <ac:spMkLst>
            <pc:docMk/>
            <pc:sldMk cId="4239196649" sldId="286"/>
            <ac:spMk id="14" creationId="{72AABD29-562E-45A2-A3BE-1B6311FF80BA}"/>
          </ac:spMkLst>
        </pc:spChg>
        <pc:spChg chg="add mod">
          <ac:chgData name="Nguyen Minh" userId="a6db1938149625d9" providerId="LiveId" clId="{591B1A91-EC2C-4333-BE14-155A61D92925}" dt="2021-08-19T13:22:13.550" v="456" actId="1076"/>
          <ac:spMkLst>
            <pc:docMk/>
            <pc:sldMk cId="4239196649" sldId="286"/>
            <ac:spMk id="15" creationId="{BD7F9CFB-AE7B-48E6-98EC-1A35CDED4E88}"/>
          </ac:spMkLst>
        </pc:spChg>
        <pc:spChg chg="add mod">
          <ac:chgData name="Nguyen Minh" userId="a6db1938149625d9" providerId="LiveId" clId="{591B1A91-EC2C-4333-BE14-155A61D92925}" dt="2021-08-19T13:21:27.646" v="445" actId="1076"/>
          <ac:spMkLst>
            <pc:docMk/>
            <pc:sldMk cId="4239196649" sldId="286"/>
            <ac:spMk id="16" creationId="{FC21AF06-DB1B-4604-BD2D-5376628C4B9A}"/>
          </ac:spMkLst>
        </pc:spChg>
        <pc:spChg chg="add mod">
          <ac:chgData name="Nguyen Minh" userId="a6db1938149625d9" providerId="LiveId" clId="{591B1A91-EC2C-4333-BE14-155A61D92925}" dt="2021-08-19T13:21:30.067" v="446" actId="1076"/>
          <ac:spMkLst>
            <pc:docMk/>
            <pc:sldMk cId="4239196649" sldId="286"/>
            <ac:spMk id="17" creationId="{8759A174-D0B4-4867-A6D3-DAF41ED5F9A8}"/>
          </ac:spMkLst>
        </pc:spChg>
        <pc:spChg chg="add mod">
          <ac:chgData name="Nguyen Minh" userId="a6db1938149625d9" providerId="LiveId" clId="{591B1A91-EC2C-4333-BE14-155A61D92925}" dt="2021-08-19T13:21:31.863" v="447" actId="1076"/>
          <ac:spMkLst>
            <pc:docMk/>
            <pc:sldMk cId="4239196649" sldId="286"/>
            <ac:spMk id="18" creationId="{A00C8055-43E3-49DD-B48B-59595C45C396}"/>
          </ac:spMkLst>
        </pc:spChg>
        <pc:spChg chg="add mod">
          <ac:chgData name="Nguyen Minh" userId="a6db1938149625d9" providerId="LiveId" clId="{591B1A91-EC2C-4333-BE14-155A61D92925}" dt="2021-08-19T13:21:34.865" v="448" actId="1076"/>
          <ac:spMkLst>
            <pc:docMk/>
            <pc:sldMk cId="4239196649" sldId="286"/>
            <ac:spMk id="19" creationId="{35850821-0BC5-40A4-874A-F2DEF51789E4}"/>
          </ac:spMkLst>
        </pc:spChg>
        <pc:spChg chg="add mod">
          <ac:chgData name="Nguyen Minh" userId="a6db1938149625d9" providerId="LiveId" clId="{591B1A91-EC2C-4333-BE14-155A61D92925}" dt="2021-08-19T13:21:36.927" v="449" actId="1076"/>
          <ac:spMkLst>
            <pc:docMk/>
            <pc:sldMk cId="4239196649" sldId="286"/>
            <ac:spMk id="20" creationId="{6127636C-95CA-4D2E-A1A7-C65CE8FF4017}"/>
          </ac:spMkLst>
        </pc:spChg>
        <pc:spChg chg="add mod">
          <ac:chgData name="Nguyen Minh" userId="a6db1938149625d9" providerId="LiveId" clId="{591B1A91-EC2C-4333-BE14-155A61D92925}" dt="2021-08-19T13:21:40.691" v="450" actId="1076"/>
          <ac:spMkLst>
            <pc:docMk/>
            <pc:sldMk cId="4239196649" sldId="286"/>
            <ac:spMk id="21" creationId="{1311ABDC-852E-4875-8B9A-39A6336FB8EC}"/>
          </ac:spMkLst>
        </pc:spChg>
      </pc:sldChg>
      <pc:sldChg chg="addSp modSp mod">
        <pc:chgData name="Nguyen Minh" userId="a6db1938149625d9" providerId="LiveId" clId="{591B1A91-EC2C-4333-BE14-155A61D92925}" dt="2021-08-19T13:24:02.407" v="527" actId="20577"/>
        <pc:sldMkLst>
          <pc:docMk/>
          <pc:sldMk cId="3853603621" sldId="287"/>
        </pc:sldMkLst>
        <pc:spChg chg="add mod">
          <ac:chgData name="Nguyen Minh" userId="a6db1938149625d9" providerId="LiveId" clId="{591B1A91-EC2C-4333-BE14-155A61D92925}" dt="2021-08-19T13:23:09.997" v="489" actId="571"/>
          <ac:spMkLst>
            <pc:docMk/>
            <pc:sldMk cId="3853603621" sldId="287"/>
            <ac:spMk id="11" creationId="{EA0D568B-99C6-46F5-B77C-672E061945A9}"/>
          </ac:spMkLst>
        </pc:spChg>
        <pc:spChg chg="add mod">
          <ac:chgData name="Nguyen Minh" userId="a6db1938149625d9" providerId="LiveId" clId="{591B1A91-EC2C-4333-BE14-155A61D92925}" dt="2021-08-19T13:23:09.997" v="489" actId="571"/>
          <ac:spMkLst>
            <pc:docMk/>
            <pc:sldMk cId="3853603621" sldId="287"/>
            <ac:spMk id="12" creationId="{948B19BC-4BDA-46CE-B7A0-A2A960BD3DF9}"/>
          </ac:spMkLst>
        </pc:spChg>
        <pc:spChg chg="add mod">
          <ac:chgData name="Nguyen Minh" userId="a6db1938149625d9" providerId="LiveId" clId="{591B1A91-EC2C-4333-BE14-155A61D92925}" dt="2021-08-19T13:23:09.997" v="489" actId="571"/>
          <ac:spMkLst>
            <pc:docMk/>
            <pc:sldMk cId="3853603621" sldId="287"/>
            <ac:spMk id="13" creationId="{B0C0D278-D926-4456-A7F4-C2C8B222B68D}"/>
          </ac:spMkLst>
        </pc:spChg>
        <pc:spChg chg="mod">
          <ac:chgData name="Nguyen Minh" userId="a6db1938149625d9" providerId="LiveId" clId="{591B1A91-EC2C-4333-BE14-155A61D92925}" dt="2021-08-19T13:22:52.112" v="487" actId="20577"/>
          <ac:spMkLst>
            <pc:docMk/>
            <pc:sldMk cId="3853603621" sldId="287"/>
            <ac:spMk id="14" creationId="{72AABD29-562E-45A2-A3BE-1B6311FF80BA}"/>
          </ac:spMkLst>
        </pc:spChg>
        <pc:spChg chg="mod">
          <ac:chgData name="Nguyen Minh" userId="a6db1938149625d9" providerId="LiveId" clId="{591B1A91-EC2C-4333-BE14-155A61D92925}" dt="2021-08-19T13:24:02.407" v="527" actId="20577"/>
          <ac:spMkLst>
            <pc:docMk/>
            <pc:sldMk cId="3853603621" sldId="287"/>
            <ac:spMk id="15" creationId="{BD7F9CFB-AE7B-48E6-98EC-1A35CDED4E88}"/>
          </ac:spMkLst>
        </pc:spChg>
        <pc:spChg chg="add mod">
          <ac:chgData name="Nguyen Minh" userId="a6db1938149625d9" providerId="LiveId" clId="{591B1A91-EC2C-4333-BE14-155A61D92925}" dt="2021-08-19T13:23:09.997" v="489" actId="571"/>
          <ac:spMkLst>
            <pc:docMk/>
            <pc:sldMk cId="3853603621" sldId="287"/>
            <ac:spMk id="22" creationId="{616A1091-ED20-4312-AFD9-79263C2306E5}"/>
          </ac:spMkLst>
        </pc:spChg>
        <pc:spChg chg="add mod">
          <ac:chgData name="Nguyen Minh" userId="a6db1938149625d9" providerId="LiveId" clId="{591B1A91-EC2C-4333-BE14-155A61D92925}" dt="2021-08-19T13:23:09.997" v="489" actId="571"/>
          <ac:spMkLst>
            <pc:docMk/>
            <pc:sldMk cId="3853603621" sldId="287"/>
            <ac:spMk id="23" creationId="{2CF40DE3-DF9E-4119-8DEA-4F11162473B1}"/>
          </ac:spMkLst>
        </pc:spChg>
        <pc:spChg chg="add mod">
          <ac:chgData name="Nguyen Minh" userId="a6db1938149625d9" providerId="LiveId" clId="{591B1A91-EC2C-4333-BE14-155A61D92925}" dt="2021-08-19T13:23:09.997" v="489" actId="571"/>
          <ac:spMkLst>
            <pc:docMk/>
            <pc:sldMk cId="3853603621" sldId="287"/>
            <ac:spMk id="24" creationId="{4A287F86-8B94-463D-8672-7EE77DA6FCEE}"/>
          </ac:spMkLst>
        </pc:spChg>
        <pc:spChg chg="add mod">
          <ac:chgData name="Nguyen Minh" userId="a6db1938149625d9" providerId="LiveId" clId="{591B1A91-EC2C-4333-BE14-155A61D92925}" dt="2021-08-19T13:23:09.997" v="489" actId="571"/>
          <ac:spMkLst>
            <pc:docMk/>
            <pc:sldMk cId="3853603621" sldId="287"/>
            <ac:spMk id="25" creationId="{E6CE6A6A-5764-4476-9D2A-9FABDFAB5358}"/>
          </ac:spMkLst>
        </pc:spChg>
      </pc:sldChg>
      <pc:sldChg chg="addSp modSp mod">
        <pc:chgData name="Nguyen Minh" userId="a6db1938149625d9" providerId="LiveId" clId="{591B1A91-EC2C-4333-BE14-155A61D92925}" dt="2021-08-19T13:28:51.453" v="548" actId="20577"/>
        <pc:sldMkLst>
          <pc:docMk/>
          <pc:sldMk cId="3083964356" sldId="288"/>
        </pc:sldMkLst>
        <pc:spChg chg="mod">
          <ac:chgData name="Nguyen Minh" userId="a6db1938149625d9" providerId="LiveId" clId="{591B1A91-EC2C-4333-BE14-155A61D92925}" dt="2021-08-19T13:27:37.615" v="533" actId="1076"/>
          <ac:spMkLst>
            <pc:docMk/>
            <pc:sldMk cId="3083964356" sldId="288"/>
            <ac:spMk id="11" creationId="{EA0D568B-99C6-46F5-B77C-672E061945A9}"/>
          </ac:spMkLst>
        </pc:spChg>
        <pc:spChg chg="mod">
          <ac:chgData name="Nguyen Minh" userId="a6db1938149625d9" providerId="LiveId" clId="{591B1A91-EC2C-4333-BE14-155A61D92925}" dt="2021-08-19T13:27:37.615" v="533" actId="1076"/>
          <ac:spMkLst>
            <pc:docMk/>
            <pc:sldMk cId="3083964356" sldId="288"/>
            <ac:spMk id="12" creationId="{948B19BC-4BDA-46CE-B7A0-A2A960BD3DF9}"/>
          </ac:spMkLst>
        </pc:spChg>
        <pc:spChg chg="mod">
          <ac:chgData name="Nguyen Minh" userId="a6db1938149625d9" providerId="LiveId" clId="{591B1A91-EC2C-4333-BE14-155A61D92925}" dt="2021-08-19T13:27:37.615" v="533" actId="1076"/>
          <ac:spMkLst>
            <pc:docMk/>
            <pc:sldMk cId="3083964356" sldId="288"/>
            <ac:spMk id="13" creationId="{B0C0D278-D926-4456-A7F4-C2C8B222B68D}"/>
          </ac:spMkLst>
        </pc:spChg>
        <pc:spChg chg="mod">
          <ac:chgData name="Nguyen Minh" userId="a6db1938149625d9" providerId="LiveId" clId="{591B1A91-EC2C-4333-BE14-155A61D92925}" dt="2021-08-19T13:24:24.676" v="529" actId="20577"/>
          <ac:spMkLst>
            <pc:docMk/>
            <pc:sldMk cId="3083964356" sldId="288"/>
            <ac:spMk id="14" creationId="{72AABD29-562E-45A2-A3BE-1B6311FF80BA}"/>
          </ac:spMkLst>
        </pc:spChg>
        <pc:spChg chg="mod">
          <ac:chgData name="Nguyen Minh" userId="a6db1938149625d9" providerId="LiveId" clId="{591B1A91-EC2C-4333-BE14-155A61D92925}" dt="2021-08-19T13:28:51.453" v="548" actId="20577"/>
          <ac:spMkLst>
            <pc:docMk/>
            <pc:sldMk cId="3083964356" sldId="288"/>
            <ac:spMk id="15" creationId="{BD7F9CFB-AE7B-48E6-98EC-1A35CDED4E88}"/>
          </ac:spMkLst>
        </pc:spChg>
        <pc:spChg chg="mod">
          <ac:chgData name="Nguyen Minh" userId="a6db1938149625d9" providerId="LiveId" clId="{591B1A91-EC2C-4333-BE14-155A61D92925}" dt="2021-08-19T13:27:37.615" v="533" actId="1076"/>
          <ac:spMkLst>
            <pc:docMk/>
            <pc:sldMk cId="3083964356" sldId="288"/>
            <ac:spMk id="22" creationId="{616A1091-ED20-4312-AFD9-79263C2306E5}"/>
          </ac:spMkLst>
        </pc:spChg>
        <pc:spChg chg="mod">
          <ac:chgData name="Nguyen Minh" userId="a6db1938149625d9" providerId="LiveId" clId="{591B1A91-EC2C-4333-BE14-155A61D92925}" dt="2021-08-19T13:27:37.615" v="533" actId="1076"/>
          <ac:spMkLst>
            <pc:docMk/>
            <pc:sldMk cId="3083964356" sldId="288"/>
            <ac:spMk id="23" creationId="{2CF40DE3-DF9E-4119-8DEA-4F11162473B1}"/>
          </ac:spMkLst>
        </pc:spChg>
        <pc:spChg chg="mod">
          <ac:chgData name="Nguyen Minh" userId="a6db1938149625d9" providerId="LiveId" clId="{591B1A91-EC2C-4333-BE14-155A61D92925}" dt="2021-08-19T13:27:37.615" v="533" actId="1076"/>
          <ac:spMkLst>
            <pc:docMk/>
            <pc:sldMk cId="3083964356" sldId="288"/>
            <ac:spMk id="24" creationId="{4A287F86-8B94-463D-8672-7EE77DA6FCEE}"/>
          </ac:spMkLst>
        </pc:spChg>
        <pc:spChg chg="mod">
          <ac:chgData name="Nguyen Minh" userId="a6db1938149625d9" providerId="LiveId" clId="{591B1A91-EC2C-4333-BE14-155A61D92925}" dt="2021-08-19T13:27:37.615" v="533" actId="1076"/>
          <ac:spMkLst>
            <pc:docMk/>
            <pc:sldMk cId="3083964356" sldId="288"/>
            <ac:spMk id="25" creationId="{E6CE6A6A-5764-4476-9D2A-9FABDFAB5358}"/>
          </ac:spMkLst>
        </pc:spChg>
        <pc:spChg chg="add mod">
          <ac:chgData name="Nguyen Minh" userId="a6db1938149625d9" providerId="LiveId" clId="{591B1A91-EC2C-4333-BE14-155A61D92925}" dt="2021-08-19T13:27:44.301" v="534" actId="571"/>
          <ac:spMkLst>
            <pc:docMk/>
            <pc:sldMk cId="3083964356" sldId="288"/>
            <ac:spMk id="26" creationId="{1DFD7D3B-8125-49E1-94E4-54FA7C0B6B6B}"/>
          </ac:spMkLst>
        </pc:spChg>
        <pc:spChg chg="add mod">
          <ac:chgData name="Nguyen Minh" userId="a6db1938149625d9" providerId="LiveId" clId="{591B1A91-EC2C-4333-BE14-155A61D92925}" dt="2021-08-19T13:27:44.301" v="534" actId="571"/>
          <ac:spMkLst>
            <pc:docMk/>
            <pc:sldMk cId="3083964356" sldId="288"/>
            <ac:spMk id="27" creationId="{7608BDEC-EAE3-4810-9EBB-236A6DEAA182}"/>
          </ac:spMkLst>
        </pc:spChg>
        <pc:spChg chg="add mod">
          <ac:chgData name="Nguyen Minh" userId="a6db1938149625d9" providerId="LiveId" clId="{591B1A91-EC2C-4333-BE14-155A61D92925}" dt="2021-08-19T13:27:44.301" v="534" actId="571"/>
          <ac:spMkLst>
            <pc:docMk/>
            <pc:sldMk cId="3083964356" sldId="288"/>
            <ac:spMk id="28" creationId="{3FD27A0C-519E-4452-952E-EAAD3D4B40C4}"/>
          </ac:spMkLst>
        </pc:spChg>
        <pc:spChg chg="add mod">
          <ac:chgData name="Nguyen Minh" userId="a6db1938149625d9" providerId="LiveId" clId="{591B1A91-EC2C-4333-BE14-155A61D92925}" dt="2021-08-19T13:27:44.301" v="534" actId="571"/>
          <ac:spMkLst>
            <pc:docMk/>
            <pc:sldMk cId="3083964356" sldId="288"/>
            <ac:spMk id="29" creationId="{7F21D2BF-BC83-44AF-9944-3E16CBCBFF3D}"/>
          </ac:spMkLst>
        </pc:spChg>
        <pc:spChg chg="add mod">
          <ac:chgData name="Nguyen Minh" userId="a6db1938149625d9" providerId="LiveId" clId="{591B1A91-EC2C-4333-BE14-155A61D92925}" dt="2021-08-19T13:27:44.301" v="534" actId="571"/>
          <ac:spMkLst>
            <pc:docMk/>
            <pc:sldMk cId="3083964356" sldId="288"/>
            <ac:spMk id="30" creationId="{14623E95-0F78-4A9F-8E1C-8D2CF4EBC788}"/>
          </ac:spMkLst>
        </pc:spChg>
        <pc:spChg chg="add mod">
          <ac:chgData name="Nguyen Minh" userId="a6db1938149625d9" providerId="LiveId" clId="{591B1A91-EC2C-4333-BE14-155A61D92925}" dt="2021-08-19T13:27:44.301" v="534" actId="571"/>
          <ac:spMkLst>
            <pc:docMk/>
            <pc:sldMk cId="3083964356" sldId="288"/>
            <ac:spMk id="31" creationId="{BA2549DD-1671-43E3-BF6A-F5DA5EC2CE38}"/>
          </ac:spMkLst>
        </pc:spChg>
        <pc:spChg chg="add mod">
          <ac:chgData name="Nguyen Minh" userId="a6db1938149625d9" providerId="LiveId" clId="{591B1A91-EC2C-4333-BE14-155A61D92925}" dt="2021-08-19T13:27:44.301" v="534" actId="571"/>
          <ac:spMkLst>
            <pc:docMk/>
            <pc:sldMk cId="3083964356" sldId="288"/>
            <ac:spMk id="32" creationId="{AD4DAD7E-2A4C-4C51-B7D0-642CBE06B972}"/>
          </ac:spMkLst>
        </pc:spChg>
      </pc:sldChg>
      <pc:sldChg chg="addSp delSp modSp new mod setBg">
        <pc:chgData name="Nguyen Minh" userId="a6db1938149625d9" providerId="LiveId" clId="{591B1A91-EC2C-4333-BE14-155A61D92925}" dt="2021-08-19T22:48:57.509" v="591"/>
        <pc:sldMkLst>
          <pc:docMk/>
          <pc:sldMk cId="869960994" sldId="289"/>
        </pc:sldMkLst>
        <pc:spChg chg="del">
          <ac:chgData name="Nguyen Minh" userId="a6db1938149625d9" providerId="LiveId" clId="{591B1A91-EC2C-4333-BE14-155A61D92925}" dt="2021-08-19T22:47:10.477" v="550" actId="478"/>
          <ac:spMkLst>
            <pc:docMk/>
            <pc:sldMk cId="869960994" sldId="289"/>
            <ac:spMk id="2" creationId="{54355D13-AE6E-4F07-AA1E-85CDC607CB98}"/>
          </ac:spMkLst>
        </pc:spChg>
        <pc:spChg chg="del">
          <ac:chgData name="Nguyen Minh" userId="a6db1938149625d9" providerId="LiveId" clId="{591B1A91-EC2C-4333-BE14-155A61D92925}" dt="2021-08-19T22:47:12.306" v="551" actId="478"/>
          <ac:spMkLst>
            <pc:docMk/>
            <pc:sldMk cId="869960994" sldId="289"/>
            <ac:spMk id="3" creationId="{882F2D2B-685D-444B-8A4F-0051D1A8CE7D}"/>
          </ac:spMkLst>
        </pc:spChg>
        <pc:spChg chg="add mod">
          <ac:chgData name="Nguyen Minh" userId="a6db1938149625d9" providerId="LiveId" clId="{591B1A91-EC2C-4333-BE14-155A61D92925}" dt="2021-08-19T22:48:27.865" v="586" actId="207"/>
          <ac:spMkLst>
            <pc:docMk/>
            <pc:sldMk cId="869960994" sldId="289"/>
            <ac:spMk id="4" creationId="{1190CBB0-83E1-459A-8204-93ECD6A337C1}"/>
          </ac:spMkLst>
        </pc:spChg>
      </pc:sldChg>
      <pc:sldChg chg="addSp delSp modSp new mod setBg">
        <pc:chgData name="Nguyen Minh" userId="a6db1938149625d9" providerId="LiveId" clId="{591B1A91-EC2C-4333-BE14-155A61D92925}" dt="2021-08-19T23:08:04.147" v="858"/>
        <pc:sldMkLst>
          <pc:docMk/>
          <pc:sldMk cId="4169666672" sldId="290"/>
        </pc:sldMkLst>
        <pc:spChg chg="del">
          <ac:chgData name="Nguyen Minh" userId="a6db1938149625d9" providerId="LiveId" clId="{591B1A91-EC2C-4333-BE14-155A61D92925}" dt="2021-08-19T23:06:02.845" v="845" actId="478"/>
          <ac:spMkLst>
            <pc:docMk/>
            <pc:sldMk cId="4169666672" sldId="290"/>
            <ac:spMk id="2" creationId="{2FB83352-F36F-451B-8752-B64DC67C7874}"/>
          </ac:spMkLst>
        </pc:spChg>
        <pc:spChg chg="del">
          <ac:chgData name="Nguyen Minh" userId="a6db1938149625d9" providerId="LiveId" clId="{591B1A91-EC2C-4333-BE14-155A61D92925}" dt="2021-08-19T23:05:07.465" v="833"/>
          <ac:spMkLst>
            <pc:docMk/>
            <pc:sldMk cId="4169666672" sldId="290"/>
            <ac:spMk id="3" creationId="{450424B1-DE3B-4960-96F5-90F41A067886}"/>
          </ac:spMkLst>
        </pc:spChg>
        <pc:spChg chg="add mod">
          <ac:chgData name="Nguyen Minh" userId="a6db1938149625d9" providerId="LiveId" clId="{591B1A91-EC2C-4333-BE14-155A61D92925}" dt="2021-08-19T23:06:05.692" v="846" actId="20577"/>
          <ac:spMkLst>
            <pc:docMk/>
            <pc:sldMk cId="4169666672" sldId="290"/>
            <ac:spMk id="5" creationId="{FF26FC68-0763-4E81-AE03-6CA773B01F49}"/>
          </ac:spMkLst>
        </pc:spChg>
        <pc:graphicFrameChg chg="add mod modGraphic">
          <ac:chgData name="Nguyen Minh" userId="a6db1938149625d9" providerId="LiveId" clId="{591B1A91-EC2C-4333-BE14-155A61D92925}" dt="2021-08-19T23:05:59.745" v="844" actId="1076"/>
          <ac:graphicFrameMkLst>
            <pc:docMk/>
            <pc:sldMk cId="4169666672" sldId="290"/>
            <ac:graphicFrameMk id="4" creationId="{B7758943-A007-4DAD-AE46-548144C54793}"/>
          </ac:graphicFrameMkLst>
        </pc:graphicFrameChg>
      </pc:sldChg>
    </pc:docChg>
  </pc:docChgLst>
  <pc:docChgLst>
    <pc:chgData name="Nguyen Minh" userId="a6db1938149625d9" providerId="LiveId" clId="{F4AFEB62-29F9-41E5-8ED2-A0221BF26C66}"/>
    <pc:docChg chg="custSel delSld modSld">
      <pc:chgData name="Nguyen Minh" userId="a6db1938149625d9" providerId="LiveId" clId="{F4AFEB62-29F9-41E5-8ED2-A0221BF26C66}" dt="2021-08-21T03:16:17.425" v="541" actId="47"/>
      <pc:docMkLst>
        <pc:docMk/>
      </pc:docMkLst>
      <pc:sldChg chg="modSp mod">
        <pc:chgData name="Nguyen Minh" userId="a6db1938149625d9" providerId="LiveId" clId="{F4AFEB62-29F9-41E5-8ED2-A0221BF26C66}" dt="2021-08-21T02:51:05.368" v="70" actId="20577"/>
        <pc:sldMkLst>
          <pc:docMk/>
          <pc:sldMk cId="0" sldId="270"/>
        </pc:sldMkLst>
        <pc:spChg chg="mod">
          <ac:chgData name="Nguyen Minh" userId="a6db1938149625d9" providerId="LiveId" clId="{F4AFEB62-29F9-41E5-8ED2-A0221BF26C66}" dt="2021-08-21T02:51:05.368" v="70" actId="20577"/>
          <ac:spMkLst>
            <pc:docMk/>
            <pc:sldMk cId="0" sldId="270"/>
            <ac:spMk id="5" creationId="{00000000-0000-0000-0000-000000000000}"/>
          </ac:spMkLst>
        </pc:spChg>
      </pc:sldChg>
      <pc:sldChg chg="modSp">
        <pc:chgData name="Nguyen Minh" userId="a6db1938149625d9" providerId="LiveId" clId="{F4AFEB62-29F9-41E5-8ED2-A0221BF26C66}" dt="2021-08-21T02:54:14.667" v="219" actId="20577"/>
        <pc:sldMkLst>
          <pc:docMk/>
          <pc:sldMk cId="0" sldId="271"/>
        </pc:sldMkLst>
        <pc:spChg chg="mod">
          <ac:chgData name="Nguyen Minh" userId="a6db1938149625d9" providerId="LiveId" clId="{F4AFEB62-29F9-41E5-8ED2-A0221BF26C66}" dt="2021-08-21T02:52:17.079" v="122" actId="20577"/>
          <ac:spMkLst>
            <pc:docMk/>
            <pc:sldMk cId="0" sldId="271"/>
            <ac:spMk id="2" creationId="{00000000-0000-0000-0000-000000000000}"/>
          </ac:spMkLst>
        </pc:spChg>
        <pc:spChg chg="mod">
          <ac:chgData name="Nguyen Minh" userId="a6db1938149625d9" providerId="LiveId" clId="{F4AFEB62-29F9-41E5-8ED2-A0221BF26C66}" dt="2021-08-21T02:54:14.667" v="219" actId="20577"/>
          <ac:spMkLst>
            <pc:docMk/>
            <pc:sldMk cId="0" sldId="271"/>
            <ac:spMk id="4" creationId="{00000000-0000-0000-0000-000000000000}"/>
          </ac:spMkLst>
        </pc:spChg>
      </pc:sldChg>
      <pc:sldChg chg="addSp delSp modSp mod delAnim modAnim">
        <pc:chgData name="Nguyen Minh" userId="a6db1938149625d9" providerId="LiveId" clId="{F4AFEB62-29F9-41E5-8ED2-A0221BF26C66}" dt="2021-08-21T03:01:35.176" v="237" actId="207"/>
        <pc:sldMkLst>
          <pc:docMk/>
          <pc:sldMk cId="2719984870" sldId="274"/>
        </pc:sldMkLst>
        <pc:spChg chg="add del mod">
          <ac:chgData name="Nguyen Minh" userId="a6db1938149625d9" providerId="LiveId" clId="{F4AFEB62-29F9-41E5-8ED2-A0221BF26C66}" dt="2021-08-21T02:57:40.344" v="224" actId="478"/>
          <ac:spMkLst>
            <pc:docMk/>
            <pc:sldMk cId="2719984870" sldId="274"/>
            <ac:spMk id="3" creationId="{0DE3041B-3101-4C5A-9D6F-E6BE046BB3DF}"/>
          </ac:spMkLst>
        </pc:spChg>
        <pc:spChg chg="del">
          <ac:chgData name="Nguyen Minh" userId="a6db1938149625d9" providerId="LiveId" clId="{F4AFEB62-29F9-41E5-8ED2-A0221BF26C66}" dt="2021-08-21T02:57:12.914" v="223" actId="478"/>
          <ac:spMkLst>
            <pc:docMk/>
            <pc:sldMk cId="2719984870" sldId="274"/>
            <ac:spMk id="4" creationId="{7EFF5B84-7D0A-4065-8527-F3795BCAA9B7}"/>
          </ac:spMkLst>
        </pc:spChg>
        <pc:spChg chg="mod">
          <ac:chgData name="Nguyen Minh" userId="a6db1938149625d9" providerId="LiveId" clId="{F4AFEB62-29F9-41E5-8ED2-A0221BF26C66}" dt="2021-08-21T03:01:17.162" v="236" actId="207"/>
          <ac:spMkLst>
            <pc:docMk/>
            <pc:sldMk cId="2719984870" sldId="274"/>
            <ac:spMk id="6" creationId="{93F814E6-B28D-49C8-8BE9-900399C31FBC}"/>
          </ac:spMkLst>
        </pc:spChg>
        <pc:spChg chg="mod">
          <ac:chgData name="Nguyen Minh" userId="a6db1938149625d9" providerId="LiveId" clId="{F4AFEB62-29F9-41E5-8ED2-A0221BF26C66}" dt="2021-08-21T03:01:35.176" v="237" actId="207"/>
          <ac:spMkLst>
            <pc:docMk/>
            <pc:sldMk cId="2719984870" sldId="274"/>
            <ac:spMk id="9" creationId="{DDECA09F-14B0-4E7C-97C9-3FE1B709A077}"/>
          </ac:spMkLst>
        </pc:spChg>
        <pc:spChg chg="del">
          <ac:chgData name="Nguyen Minh" userId="a6db1938149625d9" providerId="LiveId" clId="{F4AFEB62-29F9-41E5-8ED2-A0221BF26C66}" dt="2021-08-21T02:57:11.060" v="222" actId="478"/>
          <ac:spMkLst>
            <pc:docMk/>
            <pc:sldMk cId="2719984870" sldId="274"/>
            <ac:spMk id="10" creationId="{F32F3E6D-9D70-40AC-9FAC-783617C984A3}"/>
          </ac:spMkLst>
        </pc:spChg>
      </pc:sldChg>
      <pc:sldChg chg="del">
        <pc:chgData name="Nguyen Minh" userId="a6db1938149625d9" providerId="LiveId" clId="{F4AFEB62-29F9-41E5-8ED2-A0221BF26C66}" dt="2021-08-21T03:03:58.862" v="238" actId="47"/>
        <pc:sldMkLst>
          <pc:docMk/>
          <pc:sldMk cId="3310317926" sldId="276"/>
        </pc:sldMkLst>
      </pc:sldChg>
      <pc:sldChg chg="addSp modSp mod setBg">
        <pc:chgData name="Nguyen Minh" userId="a6db1938149625d9" providerId="LiveId" clId="{F4AFEB62-29F9-41E5-8ED2-A0221BF26C66}" dt="2021-08-21T03:08:01.539" v="301" actId="255"/>
        <pc:sldMkLst>
          <pc:docMk/>
          <pc:sldMk cId="1375279676" sldId="278"/>
        </pc:sldMkLst>
        <pc:spChg chg="add mod">
          <ac:chgData name="Nguyen Minh" userId="a6db1938149625d9" providerId="LiveId" clId="{F4AFEB62-29F9-41E5-8ED2-A0221BF26C66}" dt="2021-08-21T03:08:01.539" v="301" actId="255"/>
          <ac:spMkLst>
            <pc:docMk/>
            <pc:sldMk cId="1375279676" sldId="278"/>
            <ac:spMk id="2" creationId="{D5197C92-EC11-4175-A53D-B250841451D3}"/>
          </ac:spMkLst>
        </pc:spChg>
        <pc:spChg chg="mod">
          <ac:chgData name="Nguyen Minh" userId="a6db1938149625d9" providerId="LiveId" clId="{F4AFEB62-29F9-41E5-8ED2-A0221BF26C66}" dt="2021-08-21T03:06:06.801" v="297" actId="255"/>
          <ac:spMkLst>
            <pc:docMk/>
            <pc:sldMk cId="1375279676" sldId="278"/>
            <ac:spMk id="5" creationId="{7145F065-9DA7-4869-9C7D-038D3C08E586}"/>
          </ac:spMkLst>
        </pc:spChg>
      </pc:sldChg>
      <pc:sldChg chg="modSp mod">
        <pc:chgData name="Nguyen Minh" userId="a6db1938149625d9" providerId="LiveId" clId="{F4AFEB62-29F9-41E5-8ED2-A0221BF26C66}" dt="2021-08-21T03:12:22.933" v="524" actId="207"/>
        <pc:sldMkLst>
          <pc:docMk/>
          <pc:sldMk cId="2139357123" sldId="279"/>
        </pc:sldMkLst>
        <pc:spChg chg="mod">
          <ac:chgData name="Nguyen Minh" userId="a6db1938149625d9" providerId="LiveId" clId="{F4AFEB62-29F9-41E5-8ED2-A0221BF26C66}" dt="2021-08-21T03:12:22.933" v="524" actId="207"/>
          <ac:spMkLst>
            <pc:docMk/>
            <pc:sldMk cId="2139357123" sldId="279"/>
            <ac:spMk id="3" creationId="{0650EC4C-7DE7-41D9-A785-BD0D225FF447}"/>
          </ac:spMkLst>
        </pc:spChg>
      </pc:sldChg>
      <pc:sldChg chg="addSp modSp mod modAnim">
        <pc:chgData name="Nguyen Minh" userId="a6db1938149625d9" providerId="LiveId" clId="{F4AFEB62-29F9-41E5-8ED2-A0221BF26C66}" dt="2021-08-21T03:15:49.321" v="538"/>
        <pc:sldMkLst>
          <pc:docMk/>
          <pc:sldMk cId="1119099440" sldId="280"/>
        </pc:sldMkLst>
        <pc:spChg chg="add mod">
          <ac:chgData name="Nguyen Minh" userId="a6db1938149625d9" providerId="LiveId" clId="{F4AFEB62-29F9-41E5-8ED2-A0221BF26C66}" dt="2021-08-21T03:15:33.746" v="536" actId="207"/>
          <ac:spMkLst>
            <pc:docMk/>
            <pc:sldMk cId="1119099440" sldId="280"/>
            <ac:spMk id="2" creationId="{42F0ED48-F65E-4255-BB2E-AA1E203D6D53}"/>
          </ac:spMkLst>
        </pc:spChg>
        <pc:spChg chg="mod">
          <ac:chgData name="Nguyen Minh" userId="a6db1938149625d9" providerId="LiveId" clId="{F4AFEB62-29F9-41E5-8ED2-A0221BF26C66}" dt="2021-08-21T03:14:42.992" v="530" actId="14100"/>
          <ac:spMkLst>
            <pc:docMk/>
            <pc:sldMk cId="1119099440" sldId="280"/>
            <ac:spMk id="3" creationId="{0650EC4C-7DE7-41D9-A785-BD0D225FF447}"/>
          </ac:spMkLst>
        </pc:spChg>
      </pc:sldChg>
      <pc:sldChg chg="del">
        <pc:chgData name="Nguyen Minh" userId="a6db1938149625d9" providerId="LiveId" clId="{F4AFEB62-29F9-41E5-8ED2-A0221BF26C66}" dt="2021-08-21T03:16:12.453" v="539" actId="47"/>
        <pc:sldMkLst>
          <pc:docMk/>
          <pc:sldMk cId="1045459330" sldId="282"/>
        </pc:sldMkLst>
      </pc:sldChg>
      <pc:sldChg chg="del">
        <pc:chgData name="Nguyen Minh" userId="a6db1938149625d9" providerId="LiveId" clId="{F4AFEB62-29F9-41E5-8ED2-A0221BF26C66}" dt="2021-08-21T03:16:17.425" v="541" actId="47"/>
        <pc:sldMkLst>
          <pc:docMk/>
          <pc:sldMk cId="1031815444" sldId="283"/>
        </pc:sldMkLst>
      </pc:sldChg>
      <pc:sldChg chg="del">
        <pc:chgData name="Nguyen Minh" userId="a6db1938149625d9" providerId="LiveId" clId="{F4AFEB62-29F9-41E5-8ED2-A0221BF26C66}" dt="2021-08-21T03:08:37.477" v="302" actId="47"/>
        <pc:sldMkLst>
          <pc:docMk/>
          <pc:sldMk cId="4239196649" sldId="286"/>
        </pc:sldMkLst>
      </pc:sldChg>
      <pc:sldChg chg="del">
        <pc:chgData name="Nguyen Minh" userId="a6db1938149625d9" providerId="LiveId" clId="{F4AFEB62-29F9-41E5-8ED2-A0221BF26C66}" dt="2021-08-21T03:08:38.608" v="303" actId="47"/>
        <pc:sldMkLst>
          <pc:docMk/>
          <pc:sldMk cId="3853603621" sldId="287"/>
        </pc:sldMkLst>
      </pc:sldChg>
      <pc:sldChg chg="del">
        <pc:chgData name="Nguyen Minh" userId="a6db1938149625d9" providerId="LiveId" clId="{F4AFEB62-29F9-41E5-8ED2-A0221BF26C66}" dt="2021-08-21T03:08:39.774" v="304" actId="47"/>
        <pc:sldMkLst>
          <pc:docMk/>
          <pc:sldMk cId="3083964356" sldId="288"/>
        </pc:sldMkLst>
      </pc:sldChg>
      <pc:sldChg chg="addSp delSp modSp mod">
        <pc:chgData name="Nguyen Minh" userId="a6db1938149625d9" providerId="LiveId" clId="{F4AFEB62-29F9-41E5-8ED2-A0221BF26C66}" dt="2021-08-21T03:10:15.546" v="389" actId="207"/>
        <pc:sldMkLst>
          <pc:docMk/>
          <pc:sldMk cId="869960994" sldId="289"/>
        </pc:sldMkLst>
        <pc:spChg chg="add mod">
          <ac:chgData name="Nguyen Minh" userId="a6db1938149625d9" providerId="LiveId" clId="{F4AFEB62-29F9-41E5-8ED2-A0221BF26C66}" dt="2021-08-21T03:10:15.546" v="389" actId="207"/>
          <ac:spMkLst>
            <pc:docMk/>
            <pc:sldMk cId="869960994" sldId="289"/>
            <ac:spMk id="2" creationId="{5A6FF19C-1788-49F3-90B8-D9B86C564CE7}"/>
          </ac:spMkLst>
        </pc:spChg>
        <pc:spChg chg="del">
          <ac:chgData name="Nguyen Minh" userId="a6db1938149625d9" providerId="LiveId" clId="{F4AFEB62-29F9-41E5-8ED2-A0221BF26C66}" dt="2021-08-21T03:08:41.904" v="305" actId="478"/>
          <ac:spMkLst>
            <pc:docMk/>
            <pc:sldMk cId="869960994" sldId="289"/>
            <ac:spMk id="4" creationId="{1190CBB0-83E1-459A-8204-93ECD6A337C1}"/>
          </ac:spMkLst>
        </pc:spChg>
      </pc:sldChg>
      <pc:sldChg chg="del">
        <pc:chgData name="Nguyen Minh" userId="a6db1938149625d9" providerId="LiveId" clId="{F4AFEB62-29F9-41E5-8ED2-A0221BF26C66}" dt="2021-08-21T03:16:14.624" v="540" actId="47"/>
        <pc:sldMkLst>
          <pc:docMk/>
          <pc:sldMk cId="4169666672" sldId="290"/>
        </pc:sldMkLst>
      </pc:sldChg>
      <pc:sldChg chg="delSp mod">
        <pc:chgData name="Nguyen Minh" userId="a6db1938149625d9" providerId="LiveId" clId="{F4AFEB62-29F9-41E5-8ED2-A0221BF26C66}" dt="2021-08-21T03:13:11.530" v="525" actId="478"/>
        <pc:sldMkLst>
          <pc:docMk/>
          <pc:sldMk cId="3506896491" sldId="291"/>
        </pc:sldMkLst>
        <pc:spChg chg="del">
          <ac:chgData name="Nguyen Minh" userId="a6db1938149625d9" providerId="LiveId" clId="{F4AFEB62-29F9-41E5-8ED2-A0221BF26C66}" dt="2021-08-21T03:13:11.530" v="525" actId="478"/>
          <ac:spMkLst>
            <pc:docMk/>
            <pc:sldMk cId="3506896491" sldId="291"/>
            <ac:spMk id="5" creationId="{7145F065-9DA7-4869-9C7D-038D3C08E586}"/>
          </ac:spMkLst>
        </pc:spChg>
      </pc:sldChg>
    </pc:docChg>
  </pc:docChgLst>
  <pc:docChgLst>
    <pc:chgData name="Nguyen Minh" userId="a6db1938149625d9" providerId="LiveId" clId="{5035EFE6-6A37-408B-B347-92B4E0EB7257}"/>
    <pc:docChg chg="custSel modSld">
      <pc:chgData name="Nguyen Minh" userId="a6db1938149625d9" providerId="LiveId" clId="{5035EFE6-6A37-408B-B347-92B4E0EB7257}" dt="2021-09-09T15:01:40.558" v="2" actId="478"/>
      <pc:docMkLst>
        <pc:docMk/>
      </pc:docMkLst>
      <pc:sldChg chg="delSp mod delAnim">
        <pc:chgData name="Nguyen Minh" userId="a6db1938149625d9" providerId="LiveId" clId="{5035EFE6-6A37-408B-B347-92B4E0EB7257}" dt="2021-09-09T15:01:40.558" v="2" actId="478"/>
        <pc:sldMkLst>
          <pc:docMk/>
          <pc:sldMk cId="0" sldId="268"/>
        </pc:sldMkLst>
        <pc:picChg chg="del">
          <ac:chgData name="Nguyen Minh" userId="a6db1938149625d9" providerId="LiveId" clId="{5035EFE6-6A37-408B-B347-92B4E0EB7257}" dt="2021-09-09T15:01:40.558" v="2" actId="478"/>
          <ac:picMkLst>
            <pc:docMk/>
            <pc:sldMk cId="0" sldId="268"/>
            <ac:picMk id="7" creationId="{00000000-0000-0000-0000-000000000000}"/>
          </ac:picMkLst>
        </pc:picChg>
      </pc:sldChg>
      <pc:sldChg chg="delSp mod delAnim">
        <pc:chgData name="Nguyen Minh" userId="a6db1938149625d9" providerId="LiveId" clId="{5035EFE6-6A37-408B-B347-92B4E0EB7257}" dt="2021-09-09T15:01:19.389" v="1" actId="478"/>
        <pc:sldMkLst>
          <pc:docMk/>
          <pc:sldMk cId="0" sldId="271"/>
        </pc:sldMkLst>
        <pc:picChg chg="del">
          <ac:chgData name="Nguyen Minh" userId="a6db1938149625d9" providerId="LiveId" clId="{5035EFE6-6A37-408B-B347-92B4E0EB7257}" dt="2021-09-09T15:01:19.389" v="1" actId="478"/>
          <ac:picMkLst>
            <pc:docMk/>
            <pc:sldMk cId="0" sldId="271"/>
            <ac:picMk id="6" creationId="{7730DCC8-0238-4BCB-A2DC-C2C7FD50ADC7}"/>
          </ac:picMkLst>
        </pc:picChg>
      </pc:sldChg>
      <pc:sldChg chg="delSp mod delAnim">
        <pc:chgData name="Nguyen Minh" userId="a6db1938149625d9" providerId="LiveId" clId="{5035EFE6-6A37-408B-B347-92B4E0EB7257}" dt="2021-09-09T15:01:16.423" v="0" actId="478"/>
        <pc:sldMkLst>
          <pc:docMk/>
          <pc:sldMk cId="0" sldId="297"/>
        </pc:sldMkLst>
        <pc:picChg chg="del">
          <ac:chgData name="Nguyen Minh" userId="a6db1938149625d9" providerId="LiveId" clId="{5035EFE6-6A37-408B-B347-92B4E0EB7257}" dt="2021-09-09T15:01:16.423" v="0" actId="478"/>
          <ac:picMkLst>
            <pc:docMk/>
            <pc:sldMk cId="0" sldId="297"/>
            <ac:picMk id="11" creationId="{00000000-0000-0000-0000-000000000000}"/>
          </ac:picMkLst>
        </pc:picChg>
      </pc:sldChg>
    </pc:docChg>
  </pc:docChgLst>
  <pc:docChgLst>
    <pc:chgData name="Nguyen Minh" userId="a6db1938149625d9" providerId="LiveId" clId="{FFD901E6-9118-4FED-BCC8-AE630AFF5A86}"/>
    <pc:docChg chg="undo custSel addSld delSld modSld">
      <pc:chgData name="Nguyen Minh" userId="a6db1938149625d9" providerId="LiveId" clId="{FFD901E6-9118-4FED-BCC8-AE630AFF5A86}" dt="2021-08-26T07:52:01.607" v="684" actId="47"/>
      <pc:docMkLst>
        <pc:docMk/>
      </pc:docMkLst>
      <pc:sldChg chg="del">
        <pc:chgData name="Nguyen Minh" userId="a6db1938149625d9" providerId="LiveId" clId="{FFD901E6-9118-4FED-BCC8-AE630AFF5A86}" dt="2021-08-26T06:53:42.459" v="683" actId="47"/>
        <pc:sldMkLst>
          <pc:docMk/>
          <pc:sldMk cId="0" sldId="270"/>
        </pc:sldMkLst>
      </pc:sldChg>
      <pc:sldChg chg="modSp modAnim">
        <pc:chgData name="Nguyen Minh" userId="a6db1938149625d9" providerId="LiveId" clId="{FFD901E6-9118-4FED-BCC8-AE630AFF5A86}" dt="2021-08-21T04:35:42.236" v="123" actId="20577"/>
        <pc:sldMkLst>
          <pc:docMk/>
          <pc:sldMk cId="0" sldId="271"/>
        </pc:sldMkLst>
        <pc:spChg chg="mod">
          <ac:chgData name="Nguyen Minh" userId="a6db1938149625d9" providerId="LiveId" clId="{FFD901E6-9118-4FED-BCC8-AE630AFF5A86}" dt="2021-08-21T04:34:35.186" v="1" actId="20577"/>
          <ac:spMkLst>
            <pc:docMk/>
            <pc:sldMk cId="0" sldId="271"/>
            <ac:spMk id="2" creationId="{00000000-0000-0000-0000-000000000000}"/>
          </ac:spMkLst>
        </pc:spChg>
        <pc:spChg chg="mod">
          <ac:chgData name="Nguyen Minh" userId="a6db1938149625d9" providerId="LiveId" clId="{FFD901E6-9118-4FED-BCC8-AE630AFF5A86}" dt="2021-08-21T04:35:42.236" v="123" actId="20577"/>
          <ac:spMkLst>
            <pc:docMk/>
            <pc:sldMk cId="0" sldId="271"/>
            <ac:spMk id="4" creationId="{00000000-0000-0000-0000-000000000000}"/>
          </ac:spMkLst>
        </pc:spChg>
      </pc:sldChg>
      <pc:sldChg chg="modSp mod">
        <pc:chgData name="Nguyen Minh" userId="a6db1938149625d9" providerId="LiveId" clId="{FFD901E6-9118-4FED-BCC8-AE630AFF5A86}" dt="2021-08-21T04:36:26.019" v="150" actId="20577"/>
        <pc:sldMkLst>
          <pc:docMk/>
          <pc:sldMk cId="3238996300" sldId="272"/>
        </pc:sldMkLst>
        <pc:spChg chg="mod">
          <ac:chgData name="Nguyen Minh" userId="a6db1938149625d9" providerId="LiveId" clId="{FFD901E6-9118-4FED-BCC8-AE630AFF5A86}" dt="2021-08-21T04:36:26.019" v="150" actId="20577"/>
          <ac:spMkLst>
            <pc:docMk/>
            <pc:sldMk cId="3238996300" sldId="272"/>
            <ac:spMk id="3" creationId="{0650EC4C-7DE7-41D9-A785-BD0D225FF447}"/>
          </ac:spMkLst>
        </pc:spChg>
      </pc:sldChg>
      <pc:sldChg chg="modSp mod modAnim">
        <pc:chgData name="Nguyen Minh" userId="a6db1938149625d9" providerId="LiveId" clId="{FFD901E6-9118-4FED-BCC8-AE630AFF5A86}" dt="2021-08-21T04:39:49.470" v="385" actId="1076"/>
        <pc:sldMkLst>
          <pc:docMk/>
          <pc:sldMk cId="2719984870" sldId="274"/>
        </pc:sldMkLst>
        <pc:spChg chg="mod">
          <ac:chgData name="Nguyen Minh" userId="a6db1938149625d9" providerId="LiveId" clId="{FFD901E6-9118-4FED-BCC8-AE630AFF5A86}" dt="2021-08-21T04:39:49.470" v="385" actId="1076"/>
          <ac:spMkLst>
            <pc:docMk/>
            <pc:sldMk cId="2719984870" sldId="274"/>
            <ac:spMk id="6" creationId="{93F814E6-B28D-49C8-8BE9-900399C31FBC}"/>
          </ac:spMkLst>
        </pc:spChg>
        <pc:spChg chg="mod">
          <ac:chgData name="Nguyen Minh" userId="a6db1938149625d9" providerId="LiveId" clId="{FFD901E6-9118-4FED-BCC8-AE630AFF5A86}" dt="2021-08-21T04:39:37.999" v="382" actId="14100"/>
          <ac:spMkLst>
            <pc:docMk/>
            <pc:sldMk cId="2719984870" sldId="274"/>
            <ac:spMk id="9" creationId="{DDECA09F-14B0-4E7C-97C9-3FE1B709A077}"/>
          </ac:spMkLst>
        </pc:spChg>
      </pc:sldChg>
      <pc:sldChg chg="del">
        <pc:chgData name="Nguyen Minh" userId="a6db1938149625d9" providerId="LiveId" clId="{FFD901E6-9118-4FED-BCC8-AE630AFF5A86}" dt="2021-08-21T04:41:05.030" v="386" actId="47"/>
        <pc:sldMkLst>
          <pc:docMk/>
          <pc:sldMk cId="1375279676" sldId="278"/>
        </pc:sldMkLst>
      </pc:sldChg>
      <pc:sldChg chg="addSp delSp modSp mod setBg">
        <pc:chgData name="Nguyen Minh" userId="a6db1938149625d9" providerId="LiveId" clId="{FFD901E6-9118-4FED-BCC8-AE630AFF5A86}" dt="2021-08-21T04:44:04.230" v="422"/>
        <pc:sldMkLst>
          <pc:docMk/>
          <pc:sldMk cId="2139357123" sldId="279"/>
        </pc:sldMkLst>
        <pc:spChg chg="mod">
          <ac:chgData name="Nguyen Minh" userId="a6db1938149625d9" providerId="LiveId" clId="{FFD901E6-9118-4FED-BCC8-AE630AFF5A86}" dt="2021-08-21T04:43:35.266" v="419" actId="14100"/>
          <ac:spMkLst>
            <pc:docMk/>
            <pc:sldMk cId="2139357123" sldId="279"/>
            <ac:spMk id="3" creationId="{0650EC4C-7DE7-41D9-A785-BD0D225FF447}"/>
          </ac:spMkLst>
        </pc:spChg>
        <pc:spChg chg="add del">
          <ac:chgData name="Nguyen Minh" userId="a6db1938149625d9" providerId="LiveId" clId="{FFD901E6-9118-4FED-BCC8-AE630AFF5A86}" dt="2021-08-21T04:42:47.386" v="396" actId="478"/>
          <ac:spMkLst>
            <pc:docMk/>
            <pc:sldMk cId="2139357123" sldId="279"/>
            <ac:spMk id="4" creationId="{2D63433E-0998-4599-B283-E42F45CFC893}"/>
          </ac:spMkLst>
        </pc:spChg>
      </pc:sldChg>
      <pc:sldChg chg="modSp mod modAnim">
        <pc:chgData name="Nguyen Minh" userId="a6db1938149625d9" providerId="LiveId" clId="{FFD901E6-9118-4FED-BCC8-AE630AFF5A86}" dt="2021-08-21T04:47:26.385" v="436" actId="207"/>
        <pc:sldMkLst>
          <pc:docMk/>
          <pc:sldMk cId="1119099440" sldId="280"/>
        </pc:sldMkLst>
        <pc:spChg chg="mod">
          <ac:chgData name="Nguyen Minh" userId="a6db1938149625d9" providerId="LiveId" clId="{FFD901E6-9118-4FED-BCC8-AE630AFF5A86}" dt="2021-08-21T04:47:26.385" v="436" actId="207"/>
          <ac:spMkLst>
            <pc:docMk/>
            <pc:sldMk cId="1119099440" sldId="280"/>
            <ac:spMk id="2" creationId="{42F0ED48-F65E-4255-BB2E-AA1E203D6D53}"/>
          </ac:spMkLst>
        </pc:spChg>
        <pc:spChg chg="mod">
          <ac:chgData name="Nguyen Minh" userId="a6db1938149625d9" providerId="LiveId" clId="{FFD901E6-9118-4FED-BCC8-AE630AFF5A86}" dt="2021-08-21T04:46:47.138" v="433" actId="207"/>
          <ac:spMkLst>
            <pc:docMk/>
            <pc:sldMk cId="1119099440" sldId="280"/>
            <ac:spMk id="3" creationId="{0650EC4C-7DE7-41D9-A785-BD0D225FF447}"/>
          </ac:spMkLst>
        </pc:spChg>
      </pc:sldChg>
      <pc:sldChg chg="del">
        <pc:chgData name="Nguyen Minh" userId="a6db1938149625d9" providerId="LiveId" clId="{FFD901E6-9118-4FED-BCC8-AE630AFF5A86}" dt="2021-08-21T04:42:18.507" v="387" actId="47"/>
        <pc:sldMkLst>
          <pc:docMk/>
          <pc:sldMk cId="869960994" sldId="289"/>
        </pc:sldMkLst>
      </pc:sldChg>
      <pc:sldChg chg="del">
        <pc:chgData name="Nguyen Minh" userId="a6db1938149625d9" providerId="LiveId" clId="{FFD901E6-9118-4FED-BCC8-AE630AFF5A86}" dt="2021-08-21T04:46:02.752" v="427" actId="47"/>
        <pc:sldMkLst>
          <pc:docMk/>
          <pc:sldMk cId="3506896491" sldId="291"/>
        </pc:sldMkLst>
      </pc:sldChg>
      <pc:sldChg chg="modSp mod">
        <pc:chgData name="Nguyen Minh" userId="a6db1938149625d9" providerId="LiveId" clId="{FFD901E6-9118-4FED-BCC8-AE630AFF5A86}" dt="2021-08-21T04:45:32.038" v="426" actId="207"/>
        <pc:sldMkLst>
          <pc:docMk/>
          <pc:sldMk cId="1044334664" sldId="293"/>
        </pc:sldMkLst>
        <pc:spChg chg="mod">
          <ac:chgData name="Nguyen Minh" userId="a6db1938149625d9" providerId="LiveId" clId="{FFD901E6-9118-4FED-BCC8-AE630AFF5A86}" dt="2021-08-21T04:45:32.038" v="426" actId="207"/>
          <ac:spMkLst>
            <pc:docMk/>
            <pc:sldMk cId="1044334664" sldId="293"/>
            <ac:spMk id="3" creationId="{0650EC4C-7DE7-41D9-A785-BD0D225FF447}"/>
          </ac:spMkLst>
        </pc:spChg>
      </pc:sldChg>
      <pc:sldChg chg="modSp new mod setBg modAnim">
        <pc:chgData name="Nguyen Minh" userId="a6db1938149625d9" providerId="LiveId" clId="{FFD901E6-9118-4FED-BCC8-AE630AFF5A86}" dt="2021-08-21T04:50:34.189" v="463"/>
        <pc:sldMkLst>
          <pc:docMk/>
          <pc:sldMk cId="611792773" sldId="294"/>
        </pc:sldMkLst>
        <pc:spChg chg="mod">
          <ac:chgData name="Nguyen Minh" userId="a6db1938149625d9" providerId="LiveId" clId="{FFD901E6-9118-4FED-BCC8-AE630AFF5A86}" dt="2021-08-21T04:49:19.161" v="456" actId="1076"/>
          <ac:spMkLst>
            <pc:docMk/>
            <pc:sldMk cId="611792773" sldId="294"/>
            <ac:spMk id="2" creationId="{D193F716-2ED8-4865-BB02-1E9999A7EFD5}"/>
          </ac:spMkLst>
        </pc:spChg>
        <pc:spChg chg="mod">
          <ac:chgData name="Nguyen Minh" userId="a6db1938149625d9" providerId="LiveId" clId="{FFD901E6-9118-4FED-BCC8-AE630AFF5A86}" dt="2021-08-21T04:50:07.939" v="461" actId="1076"/>
          <ac:spMkLst>
            <pc:docMk/>
            <pc:sldMk cId="611792773" sldId="294"/>
            <ac:spMk id="3" creationId="{3F370D23-C58E-4C9F-97BB-EDD92A3359D8}"/>
          </ac:spMkLst>
        </pc:spChg>
      </pc:sldChg>
      <pc:sldChg chg="modSp mod">
        <pc:chgData name="Nguyen Minh" userId="a6db1938149625d9" providerId="LiveId" clId="{FFD901E6-9118-4FED-BCC8-AE630AFF5A86}" dt="2021-08-21T04:51:21.723" v="500" actId="20577"/>
        <pc:sldMkLst>
          <pc:docMk/>
          <pc:sldMk cId="1994070572" sldId="295"/>
        </pc:sldMkLst>
        <pc:spChg chg="mod">
          <ac:chgData name="Nguyen Minh" userId="a6db1938149625d9" providerId="LiveId" clId="{FFD901E6-9118-4FED-BCC8-AE630AFF5A86}" dt="2021-08-21T04:51:21.723" v="500" actId="20577"/>
          <ac:spMkLst>
            <pc:docMk/>
            <pc:sldMk cId="1994070572" sldId="295"/>
            <ac:spMk id="3" creationId="{0650EC4C-7DE7-41D9-A785-BD0D225FF447}"/>
          </ac:spMkLst>
        </pc:spChg>
      </pc:sldChg>
      <pc:sldChg chg="delSp modSp new mod setBg">
        <pc:chgData name="Nguyen Minh" userId="a6db1938149625d9" providerId="LiveId" clId="{FFD901E6-9118-4FED-BCC8-AE630AFF5A86}" dt="2021-08-21T04:54:00.263" v="682" actId="207"/>
        <pc:sldMkLst>
          <pc:docMk/>
          <pc:sldMk cId="3169544269" sldId="296"/>
        </pc:sldMkLst>
        <pc:spChg chg="mod">
          <ac:chgData name="Nguyen Minh" userId="a6db1938149625d9" providerId="LiveId" clId="{FFD901E6-9118-4FED-BCC8-AE630AFF5A86}" dt="2021-08-21T04:54:00.263" v="682" actId="207"/>
          <ac:spMkLst>
            <pc:docMk/>
            <pc:sldMk cId="3169544269" sldId="296"/>
            <ac:spMk id="2" creationId="{C0BD0ADA-2FAE-4670-BBAD-E2790FC4D778}"/>
          </ac:spMkLst>
        </pc:spChg>
        <pc:spChg chg="del">
          <ac:chgData name="Nguyen Minh" userId="a6db1938149625d9" providerId="LiveId" clId="{FFD901E6-9118-4FED-BCC8-AE630AFF5A86}" dt="2021-08-21T04:52:08.579" v="502" actId="478"/>
          <ac:spMkLst>
            <pc:docMk/>
            <pc:sldMk cId="3169544269" sldId="296"/>
            <ac:spMk id="3" creationId="{63AC2E28-A00C-4041-8956-4EF6024B9B0C}"/>
          </ac:spMkLst>
        </pc:spChg>
      </pc:sldChg>
      <pc:sldChg chg="del">
        <pc:chgData name="Nguyen Minh" userId="a6db1938149625d9" providerId="LiveId" clId="{FFD901E6-9118-4FED-BCC8-AE630AFF5A86}" dt="2021-08-26T07:52:01.607" v="684" actId="47"/>
        <pc:sldMkLst>
          <pc:docMk/>
          <pc:sldMk cId="0"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B2829-7BFC-4F4D-BEA7-D637284ED857}"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0497C1-24E9-4134-ACEB-87C9F9B62E1E}" type="slidenum">
              <a:rPr lang="en-US" smtClean="0"/>
              <a:t>‹#›</a:t>
            </a:fld>
            <a:endParaRPr lang="en-US"/>
          </a:p>
        </p:txBody>
      </p:sp>
    </p:spTree>
    <p:extLst>
      <p:ext uri="{BB962C8B-B14F-4D97-AF65-F5344CB8AC3E}">
        <p14:creationId xmlns:p14="http://schemas.microsoft.com/office/powerpoint/2010/main" val="29501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5BB27-D66E-4AB2-B7C3-89C31FDF0C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C5EE9F-574C-47A0-A5F7-64D0D99040C4}"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4B11C-B3F0-4B20-B4B2-8F27DF066849}" type="slidenum">
              <a:rPr lang="en-US" smtClean="0"/>
              <a:t>‹#›</a:t>
            </a:fld>
            <a:endParaRPr lang="en-US"/>
          </a:p>
        </p:txBody>
      </p:sp>
    </p:spTree>
    <p:extLst>
      <p:ext uri="{BB962C8B-B14F-4D97-AF65-F5344CB8AC3E}">
        <p14:creationId xmlns:p14="http://schemas.microsoft.com/office/powerpoint/2010/main" val="368020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C5EE9F-574C-47A0-A5F7-64D0D99040C4}"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4B11C-B3F0-4B20-B4B2-8F27DF066849}" type="slidenum">
              <a:rPr lang="en-US" smtClean="0"/>
              <a:t>‹#›</a:t>
            </a:fld>
            <a:endParaRPr lang="en-US"/>
          </a:p>
        </p:txBody>
      </p:sp>
    </p:spTree>
    <p:extLst>
      <p:ext uri="{BB962C8B-B14F-4D97-AF65-F5344CB8AC3E}">
        <p14:creationId xmlns:p14="http://schemas.microsoft.com/office/powerpoint/2010/main" val="228701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C5EE9F-574C-47A0-A5F7-64D0D99040C4}"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4B11C-B3F0-4B20-B4B2-8F27DF066849}" type="slidenum">
              <a:rPr lang="en-US" smtClean="0"/>
              <a:t>‹#›</a:t>
            </a:fld>
            <a:endParaRPr lang="en-US"/>
          </a:p>
        </p:txBody>
      </p:sp>
    </p:spTree>
    <p:extLst>
      <p:ext uri="{BB962C8B-B14F-4D97-AF65-F5344CB8AC3E}">
        <p14:creationId xmlns:p14="http://schemas.microsoft.com/office/powerpoint/2010/main" val="4057736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41089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3945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7446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893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6288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6866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3599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9911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C5EE9F-574C-47A0-A5F7-64D0D99040C4}"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4B11C-B3F0-4B20-B4B2-8F27DF066849}" type="slidenum">
              <a:rPr lang="en-US" smtClean="0"/>
              <a:t>‹#›</a:t>
            </a:fld>
            <a:endParaRPr lang="en-US"/>
          </a:p>
        </p:txBody>
      </p:sp>
    </p:spTree>
    <p:extLst>
      <p:ext uri="{BB962C8B-B14F-4D97-AF65-F5344CB8AC3E}">
        <p14:creationId xmlns:p14="http://schemas.microsoft.com/office/powerpoint/2010/main" val="1007551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83565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237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3032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13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5EE9F-574C-47A0-A5F7-64D0D99040C4}"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4B11C-B3F0-4B20-B4B2-8F27DF066849}" type="slidenum">
              <a:rPr lang="en-US" smtClean="0"/>
              <a:t>‹#›</a:t>
            </a:fld>
            <a:endParaRPr lang="en-US"/>
          </a:p>
        </p:txBody>
      </p:sp>
    </p:spTree>
    <p:extLst>
      <p:ext uri="{BB962C8B-B14F-4D97-AF65-F5344CB8AC3E}">
        <p14:creationId xmlns:p14="http://schemas.microsoft.com/office/powerpoint/2010/main" val="68161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C5EE9F-574C-47A0-A5F7-64D0D99040C4}"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4B11C-B3F0-4B20-B4B2-8F27DF066849}" type="slidenum">
              <a:rPr lang="en-US" smtClean="0"/>
              <a:t>‹#›</a:t>
            </a:fld>
            <a:endParaRPr lang="en-US"/>
          </a:p>
        </p:txBody>
      </p:sp>
    </p:spTree>
    <p:extLst>
      <p:ext uri="{BB962C8B-B14F-4D97-AF65-F5344CB8AC3E}">
        <p14:creationId xmlns:p14="http://schemas.microsoft.com/office/powerpoint/2010/main" val="4172200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C5EE9F-574C-47A0-A5F7-64D0D99040C4}" type="datetimeFigureOut">
              <a:rPr lang="en-US" smtClean="0"/>
              <a:t>9/9/2021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74B11C-B3F0-4B20-B4B2-8F27DF066849}" type="slidenum">
              <a:rPr lang="en-US" smtClean="0"/>
              <a:t>‹#›</a:t>
            </a:fld>
            <a:endParaRPr lang="en-US"/>
          </a:p>
        </p:txBody>
      </p:sp>
    </p:spTree>
    <p:extLst>
      <p:ext uri="{BB962C8B-B14F-4D97-AF65-F5344CB8AC3E}">
        <p14:creationId xmlns:p14="http://schemas.microsoft.com/office/powerpoint/2010/main" val="205458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C5EE9F-574C-47A0-A5F7-64D0D99040C4}" type="datetimeFigureOut">
              <a:rPr lang="en-US" smtClean="0"/>
              <a:t>9/9/2021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74B11C-B3F0-4B20-B4B2-8F27DF066849}" type="slidenum">
              <a:rPr lang="en-US" smtClean="0"/>
              <a:t>‹#›</a:t>
            </a:fld>
            <a:endParaRPr lang="en-US"/>
          </a:p>
        </p:txBody>
      </p:sp>
    </p:spTree>
    <p:extLst>
      <p:ext uri="{BB962C8B-B14F-4D97-AF65-F5344CB8AC3E}">
        <p14:creationId xmlns:p14="http://schemas.microsoft.com/office/powerpoint/2010/main" val="317907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5EE9F-574C-47A0-A5F7-64D0D99040C4}" type="datetimeFigureOut">
              <a:rPr lang="en-US" smtClean="0"/>
              <a:t>9/9/2021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74B11C-B3F0-4B20-B4B2-8F27DF066849}" type="slidenum">
              <a:rPr lang="en-US" smtClean="0"/>
              <a:t>‹#›</a:t>
            </a:fld>
            <a:endParaRPr lang="en-US"/>
          </a:p>
        </p:txBody>
      </p:sp>
    </p:spTree>
    <p:extLst>
      <p:ext uri="{BB962C8B-B14F-4D97-AF65-F5344CB8AC3E}">
        <p14:creationId xmlns:p14="http://schemas.microsoft.com/office/powerpoint/2010/main" val="3246482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6C5EE9F-574C-47A0-A5F7-64D0D99040C4}"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4B11C-B3F0-4B20-B4B2-8F27DF066849}" type="slidenum">
              <a:rPr lang="en-US" smtClean="0"/>
              <a:t>‹#›</a:t>
            </a:fld>
            <a:endParaRPr lang="en-US"/>
          </a:p>
        </p:txBody>
      </p:sp>
    </p:spTree>
    <p:extLst>
      <p:ext uri="{BB962C8B-B14F-4D97-AF65-F5344CB8AC3E}">
        <p14:creationId xmlns:p14="http://schemas.microsoft.com/office/powerpoint/2010/main" val="1969065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6C5EE9F-574C-47A0-A5F7-64D0D99040C4}"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4B11C-B3F0-4B20-B4B2-8F27DF066849}" type="slidenum">
              <a:rPr lang="en-US" smtClean="0"/>
              <a:t>‹#›</a:t>
            </a:fld>
            <a:endParaRPr lang="en-US"/>
          </a:p>
        </p:txBody>
      </p:sp>
    </p:spTree>
    <p:extLst>
      <p:ext uri="{BB962C8B-B14F-4D97-AF65-F5344CB8AC3E}">
        <p14:creationId xmlns:p14="http://schemas.microsoft.com/office/powerpoint/2010/main" val="3770362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6C5EE9F-574C-47A0-A5F7-64D0D99040C4}" type="datetimeFigureOut">
              <a:rPr lang="en-US" smtClean="0"/>
              <a:t>9/9/2021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74B11C-B3F0-4B20-B4B2-8F27DF066849}" type="slidenum">
              <a:rPr lang="en-US" smtClean="0"/>
              <a:t>‹#›</a:t>
            </a:fld>
            <a:endParaRPr lang="en-US"/>
          </a:p>
        </p:txBody>
      </p:sp>
    </p:spTree>
    <p:extLst>
      <p:ext uri="{BB962C8B-B14F-4D97-AF65-F5344CB8AC3E}">
        <p14:creationId xmlns:p14="http://schemas.microsoft.com/office/powerpoint/2010/main" val="3762909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lstStyle/>
          <a:p>
            <a:pPr lvl="0"/>
            <a:r>
              <a:rPr lang="en-US" altLang="en-US" dirty="0"/>
              <a:t>Click to edit Master title style</a:t>
            </a:r>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695A33FE-9C8B-47BE-BB05-F2C4F59B296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6957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png"/><Relationship Id="rId7" Type="http://schemas.openxmlformats.org/officeDocument/2006/relationships/image" Target="../media/image14.GIF"/><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loigiaihay.com/soan-bai-nguoi-linh-dung-cam-trang-38-sgk-tieng-viet-3-tap-1-c119a16572.html#ixzz748phFIN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818515" y="1149985"/>
            <a:ext cx="10906760" cy="1430020"/>
          </a:xfrm>
          <a:prstGeom prst="rect">
            <a:avLst/>
          </a:prstGeom>
          <a:noFill/>
        </p:spPr>
        <p:txBody>
          <a:bodyPr wrap="square" lIns="68580" tIns="34290" rIns="68580" bIns="34290">
            <a:spAutoFit/>
            <a:scene3d>
              <a:camera prst="perspectiveRelaxedModerately"/>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all" spc="0" normalizeH="0" baseline="0" noProof="0" dirty="0">
                <a:ln>
                  <a:noFill/>
                </a:ln>
                <a:solidFill>
                  <a:srgbClr val="4F81BD">
                    <a:lumMod val="50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a:ea typeface="+mn-ea"/>
                <a:cs typeface="+mn-cs"/>
              </a:rPr>
              <a:t>UỶ BAN NHÂN DÂN HUYỆN </a:t>
            </a:r>
            <a:r>
              <a:rPr kumimoji="0" lang="en-US" sz="4400" b="1" i="0" u="none" strike="noStrike" kern="1200" cap="all" spc="0" normalizeH="0" baseline="0" noProof="0" dirty="0" err="1">
                <a:ln>
                  <a:noFill/>
                </a:ln>
                <a:solidFill>
                  <a:srgbClr val="4F81BD">
                    <a:lumMod val="50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a:ea typeface="+mn-ea"/>
                <a:cs typeface="+mn-cs"/>
              </a:rPr>
              <a:t>cần</a:t>
            </a:r>
            <a:r>
              <a:rPr kumimoji="0" lang="en-US" sz="4400" b="1" i="0" u="none" strike="noStrike" kern="1200" cap="all" spc="0" normalizeH="0" baseline="0" noProof="0" dirty="0">
                <a:ln>
                  <a:noFill/>
                </a:ln>
                <a:solidFill>
                  <a:srgbClr val="4F81BD">
                    <a:lumMod val="50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a:ea typeface="+mn-ea"/>
                <a:cs typeface="+mn-cs"/>
              </a:rPr>
              <a:t> </a:t>
            </a:r>
            <a:r>
              <a:rPr kumimoji="0" lang="en-US" sz="4400" b="1" i="0" u="none" strike="noStrike" kern="1200" cap="all" spc="0" normalizeH="0" baseline="0" noProof="0" dirty="0" err="1">
                <a:ln>
                  <a:noFill/>
                </a:ln>
                <a:solidFill>
                  <a:srgbClr val="4F81BD">
                    <a:lumMod val="50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a:ea typeface="+mn-ea"/>
                <a:cs typeface="+mn-cs"/>
              </a:rPr>
              <a:t>giờ</a:t>
            </a:r>
            <a:endParaRPr kumimoji="0" lang="en-US" sz="4400" b="1" i="0" u="none" strike="noStrike" kern="1200" cap="all" spc="0" normalizeH="0" baseline="0" noProof="0" dirty="0">
              <a:ln>
                <a:noFill/>
              </a:ln>
              <a:solidFill>
                <a:srgbClr val="4F81BD">
                  <a:lumMod val="50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all" spc="0" normalizeH="0" baseline="0" noProof="0" dirty="0">
                <a:ln>
                  <a:noFill/>
                </a:ln>
                <a:solidFill>
                  <a:srgbClr val="4F81BD">
                    <a:lumMod val="50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a:ea typeface="+mn-ea"/>
                <a:cs typeface="+mn-cs"/>
              </a:rPr>
              <a:t>TRƯỜNG TIỂU HỌC </a:t>
            </a:r>
            <a:r>
              <a:rPr kumimoji="0" lang="en-US" sz="4400" b="1" i="0" u="none" strike="noStrike" kern="1200" cap="all" spc="0" normalizeH="0" baseline="0" noProof="0" dirty="0" err="1">
                <a:ln>
                  <a:noFill/>
                </a:ln>
                <a:solidFill>
                  <a:srgbClr val="4F81BD">
                    <a:lumMod val="50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a:ea typeface="+mn-ea"/>
                <a:cs typeface="+mn-cs"/>
              </a:rPr>
              <a:t>doi</a:t>
            </a:r>
            <a:r>
              <a:rPr kumimoji="0" lang="en-US" sz="4400" b="1" i="0" u="none" strike="noStrike" kern="1200" cap="all" spc="0" normalizeH="0" baseline="0" noProof="0" dirty="0">
                <a:ln>
                  <a:noFill/>
                </a:ln>
                <a:solidFill>
                  <a:srgbClr val="4F81BD">
                    <a:lumMod val="50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a:ea typeface="+mn-ea"/>
                <a:cs typeface="+mn-cs"/>
              </a:rPr>
              <a:t> </a:t>
            </a:r>
            <a:r>
              <a:rPr kumimoji="0" lang="en-US" sz="4400" b="1" i="0" u="none" strike="noStrike" kern="1200" cap="all" spc="0" normalizeH="0" baseline="0" noProof="0" dirty="0" err="1">
                <a:ln>
                  <a:noFill/>
                </a:ln>
                <a:solidFill>
                  <a:srgbClr val="4F81BD">
                    <a:lumMod val="50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a:ea typeface="+mn-ea"/>
                <a:cs typeface="+mn-cs"/>
              </a:rPr>
              <a:t>lầu</a:t>
            </a:r>
            <a:endParaRPr kumimoji="0" lang="en-US" sz="4800" b="1" i="0" u="none" strike="noStrike" kern="1200" cap="all" spc="0" normalizeH="0" baseline="0" noProof="0" dirty="0">
              <a:ln>
                <a:noFill/>
              </a:ln>
              <a:solidFill>
                <a:srgbClr val="4F81BD">
                  <a:lumMod val="50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panose="02020603050405020304"/>
              <a:ea typeface="+mn-ea"/>
              <a:cs typeface="+mn-cs"/>
            </a:endParaRPr>
          </a:p>
        </p:txBody>
      </p:sp>
      <p:sp>
        <p:nvSpPr>
          <p:cNvPr id="5" name="Rectangle 4"/>
          <p:cNvSpPr/>
          <p:nvPr/>
        </p:nvSpPr>
        <p:spPr>
          <a:xfrm>
            <a:off x="2650394" y="2800351"/>
            <a:ext cx="7242047" cy="1315745"/>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Môn</a:t>
            </a:r>
            <a:r>
              <a:rPr kumimoji="0" lang="en-US" sz="405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 : </a:t>
            </a:r>
            <a:r>
              <a:rPr kumimoji="0" lang="en-US" sz="4050" b="1" i="0" u="none" strike="noStrike" kern="1200" cap="none" spc="0" normalizeH="0" baseline="0" noProof="0"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Tiếng</a:t>
            </a:r>
            <a:r>
              <a:rPr kumimoji="0" lang="en-US" sz="405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 </a:t>
            </a:r>
            <a:r>
              <a:rPr kumimoji="0" lang="en-US" sz="4050" b="1" i="0" u="none" strike="noStrike" kern="1200" cap="none" spc="0" normalizeH="0" baseline="0" noProof="0"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Việt</a:t>
            </a:r>
            <a:r>
              <a:rPr kumimoji="0" lang="en-US" sz="405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Tuần</a:t>
            </a:r>
            <a:r>
              <a:rPr kumimoji="0" lang="en-US" sz="405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 5 – </a:t>
            </a:r>
            <a:r>
              <a:rPr kumimoji="0" lang="en-US" sz="4050" b="1" i="0" u="none" strike="noStrike" kern="1200" cap="none" spc="0" normalizeH="0" baseline="0" noProof="0"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Chủ</a:t>
            </a:r>
            <a:r>
              <a:rPr kumimoji="0" lang="en-US" sz="405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 </a:t>
            </a:r>
            <a:r>
              <a:rPr kumimoji="0" lang="en-US" sz="4050" b="1" i="0" u="none" strike="noStrike" kern="1200" cap="none" spc="0" normalizeH="0" baseline="0" noProof="0"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điểm</a:t>
            </a:r>
            <a:r>
              <a:rPr kumimoji="0" lang="en-US" sz="405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 : </a:t>
            </a:r>
            <a:r>
              <a:rPr kumimoji="0" lang="en-US" sz="4050" b="1" i="0" u="none" strike="noStrike" kern="1200" cap="none" spc="0" normalizeH="0" baseline="0" noProof="0"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Tới</a:t>
            </a:r>
            <a:r>
              <a:rPr kumimoji="0" lang="en-US" sz="405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 </a:t>
            </a:r>
            <a:r>
              <a:rPr kumimoji="0" lang="en-US" sz="4050" b="1" i="0" u="none" strike="noStrike" kern="1200" cap="none" spc="0" normalizeH="0" baseline="0" noProof="0"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rPr>
              <a:t>trường</a:t>
            </a:r>
            <a:endParaRPr kumimoji="0" lang="en-US" sz="405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a:ea typeface="+mn-ea"/>
              <a:cs typeface="+mn-cs"/>
            </a:endParaRPr>
          </a:p>
        </p:txBody>
      </p:sp>
      <p:sp>
        <p:nvSpPr>
          <p:cNvPr id="6" name="TextBox 5">
            <a:extLst>
              <a:ext uri="{FF2B5EF4-FFF2-40B4-BE49-F238E27FC236}">
                <a16:creationId xmlns:a16="http://schemas.microsoft.com/office/drawing/2014/main" id="{73AD08A7-CD16-4BCC-9F13-769F8A13135F}"/>
              </a:ext>
            </a:extLst>
          </p:cNvPr>
          <p:cNvSpPr txBox="1"/>
          <p:nvPr/>
        </p:nvSpPr>
        <p:spPr>
          <a:xfrm>
            <a:off x="3223417" y="4336442"/>
            <a:ext cx="6096000"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uLnTx/>
                <a:uFillTx/>
                <a:latin typeface="Times New Roman"/>
                <a:ea typeface="+mn-ea"/>
                <a:cs typeface="+mn-cs"/>
              </a:rPr>
              <a:t>GV : </a:t>
            </a:r>
            <a:r>
              <a:rPr kumimoji="0" lang="en-US" sz="3300" b="1" i="0" u="none" strike="noStrike" kern="1200" cap="none" spc="0" normalizeH="0" baseline="0" noProof="0" dirty="0" err="1">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uLnTx/>
                <a:uFillTx/>
                <a:latin typeface="Times New Roman"/>
                <a:ea typeface="+mn-ea"/>
                <a:cs typeface="+mn-cs"/>
              </a:rPr>
              <a:t>Nguyễn</a:t>
            </a:r>
            <a:r>
              <a:rPr kumimoji="0" lang="en-US" sz="3300" b="1" i="0" u="none" strike="noStrike" kern="1200" cap="none" spc="0" normalizeH="0" baseline="0" noProof="0"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uLnTx/>
                <a:uFillTx/>
                <a:latin typeface="Times New Roman"/>
                <a:ea typeface="+mn-ea"/>
                <a:cs typeface="+mn-cs"/>
              </a:rPr>
              <a:t> Thanh Minh</a:t>
            </a:r>
          </a:p>
        </p:txBody>
      </p:sp>
    </p:spTree>
  </p:cSld>
  <p:clrMapOvr>
    <a:masterClrMapping/>
  </p:clrMapOvr>
  <p:transition spd="slow" advTm="6729">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50EC4C-7DE7-41D9-A785-BD0D225FF447}"/>
              </a:ext>
            </a:extLst>
          </p:cNvPr>
          <p:cNvSpPr>
            <a:spLocks noGrp="1"/>
          </p:cNvSpPr>
          <p:nvPr>
            <p:ph idx="1"/>
          </p:nvPr>
        </p:nvSpPr>
        <p:spPr>
          <a:xfrm>
            <a:off x="3895725" y="3098838"/>
            <a:ext cx="7239000" cy="2301838"/>
          </a:xfrm>
        </p:spPr>
        <p:txBody>
          <a:bodyPr>
            <a:normAutofit/>
          </a:bodyPr>
          <a:lstStyle/>
          <a:p>
            <a:pPr marL="0" indent="0" algn="l">
              <a:buNone/>
            </a:pPr>
            <a:r>
              <a:rPr lang="en-US" sz="3000" b="1" i="0" dirty="0">
                <a:solidFill>
                  <a:srgbClr val="FF0000"/>
                </a:solidFill>
                <a:effectLst/>
                <a:latin typeface="Open Sans" panose="020B0606030504020204" pitchFamily="34" charset="0"/>
              </a:rPr>
              <a:t>C</a:t>
            </a:r>
            <a:r>
              <a:rPr lang="vi-VN" sz="3000" b="1" i="0" dirty="0">
                <a:solidFill>
                  <a:srgbClr val="FF0000"/>
                </a:solidFill>
                <a:effectLst/>
                <a:latin typeface="Open Sans" panose="020B0606030504020204" pitchFamily="34" charset="0"/>
              </a:rPr>
              <a:t>. Hoạt động </a:t>
            </a:r>
            <a:r>
              <a:rPr lang="en-US" sz="3000" b="1" i="0" dirty="0" err="1">
                <a:solidFill>
                  <a:srgbClr val="FF0000"/>
                </a:solidFill>
                <a:effectLst/>
                <a:latin typeface="Open Sans" panose="020B0606030504020204" pitchFamily="34" charset="0"/>
              </a:rPr>
              <a:t>ứng</a:t>
            </a:r>
            <a:r>
              <a:rPr lang="en-US" sz="3000" b="1" i="0" dirty="0">
                <a:solidFill>
                  <a:srgbClr val="FF0000"/>
                </a:solidFill>
                <a:effectLst/>
                <a:latin typeface="Open Sans" panose="020B0606030504020204" pitchFamily="34" charset="0"/>
              </a:rPr>
              <a:t> </a:t>
            </a:r>
            <a:r>
              <a:rPr lang="en-US" sz="3000" b="1" i="0" dirty="0" err="1">
                <a:solidFill>
                  <a:srgbClr val="FF0000"/>
                </a:solidFill>
                <a:effectLst/>
                <a:latin typeface="Open Sans" panose="020B0606030504020204" pitchFamily="34" charset="0"/>
              </a:rPr>
              <a:t>dụng</a:t>
            </a:r>
            <a:endParaRPr lang="vi-VN" sz="3000" b="1" i="0" dirty="0">
              <a:solidFill>
                <a:srgbClr val="FF0000"/>
              </a:solidFill>
              <a:effectLst/>
              <a:latin typeface="Open Sans" panose="020B0606030504020204" pitchFamily="34" charset="0"/>
            </a:endParaRPr>
          </a:p>
          <a:p>
            <a:endParaRPr lang="en-US" sz="3000" dirty="0">
              <a:solidFill>
                <a:srgbClr val="FF0000"/>
              </a:solidFill>
            </a:endParaRPr>
          </a:p>
        </p:txBody>
      </p:sp>
    </p:spTree>
    <p:extLst>
      <p:ext uri="{BB962C8B-B14F-4D97-AF65-F5344CB8AC3E}">
        <p14:creationId xmlns:p14="http://schemas.microsoft.com/office/powerpoint/2010/main" val="1994070572"/>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D0ADA-2FAE-4670-BBAD-E2790FC4D778}"/>
              </a:ext>
            </a:extLst>
          </p:cNvPr>
          <p:cNvSpPr>
            <a:spLocks noGrp="1"/>
          </p:cNvSpPr>
          <p:nvPr>
            <p:ph type="title"/>
          </p:nvPr>
        </p:nvSpPr>
        <p:spPr>
          <a:xfrm>
            <a:off x="609600" y="1836310"/>
            <a:ext cx="10972800" cy="1143000"/>
          </a:xfrm>
        </p:spPr>
        <p:txBody>
          <a:bodyPr/>
          <a:lstStyle/>
          <a:p>
            <a:r>
              <a:rPr lang="en-US" dirty="0" err="1">
                <a:solidFill>
                  <a:schemeClr val="tx2">
                    <a:lumMod val="75000"/>
                  </a:schemeClr>
                </a:solidFill>
              </a:rPr>
              <a:t>Kể</a:t>
            </a:r>
            <a:r>
              <a:rPr lang="en-US" dirty="0">
                <a:solidFill>
                  <a:schemeClr val="tx2">
                    <a:lumMod val="75000"/>
                  </a:schemeClr>
                </a:solidFill>
              </a:rPr>
              <a:t> </a:t>
            </a:r>
            <a:r>
              <a:rPr lang="en-US" dirty="0" err="1">
                <a:solidFill>
                  <a:schemeClr val="tx2">
                    <a:lumMod val="75000"/>
                  </a:schemeClr>
                </a:solidFill>
              </a:rPr>
              <a:t>cho</a:t>
            </a:r>
            <a:r>
              <a:rPr lang="en-US" dirty="0">
                <a:solidFill>
                  <a:schemeClr val="tx2">
                    <a:lumMod val="75000"/>
                  </a:schemeClr>
                </a:solidFill>
              </a:rPr>
              <a:t> </a:t>
            </a:r>
            <a:r>
              <a:rPr lang="en-US" dirty="0" err="1">
                <a:solidFill>
                  <a:schemeClr val="tx2">
                    <a:lumMod val="75000"/>
                  </a:schemeClr>
                </a:solidFill>
              </a:rPr>
              <a:t>người</a:t>
            </a:r>
            <a:r>
              <a:rPr lang="en-US" dirty="0">
                <a:solidFill>
                  <a:schemeClr val="tx2">
                    <a:lumMod val="75000"/>
                  </a:schemeClr>
                </a:solidFill>
              </a:rPr>
              <a:t> </a:t>
            </a:r>
            <a:r>
              <a:rPr lang="en-US" dirty="0" err="1">
                <a:solidFill>
                  <a:schemeClr val="tx2">
                    <a:lumMod val="75000"/>
                  </a:schemeClr>
                </a:solidFill>
              </a:rPr>
              <a:t>thân</a:t>
            </a:r>
            <a:r>
              <a:rPr lang="en-US" dirty="0">
                <a:solidFill>
                  <a:schemeClr val="tx2">
                    <a:lumMod val="75000"/>
                  </a:schemeClr>
                </a:solidFill>
              </a:rPr>
              <a:t> </a:t>
            </a:r>
            <a:r>
              <a:rPr lang="en-US" dirty="0" err="1">
                <a:solidFill>
                  <a:schemeClr val="tx2">
                    <a:lumMod val="75000"/>
                  </a:schemeClr>
                </a:solidFill>
              </a:rPr>
              <a:t>nghe</a:t>
            </a:r>
            <a:r>
              <a:rPr lang="en-US" dirty="0">
                <a:solidFill>
                  <a:schemeClr val="tx2">
                    <a:lumMod val="75000"/>
                  </a:schemeClr>
                </a:solidFill>
              </a:rPr>
              <a:t> </a:t>
            </a:r>
            <a:r>
              <a:rPr lang="en-US" dirty="0" err="1">
                <a:solidFill>
                  <a:schemeClr val="tx2">
                    <a:lumMod val="75000"/>
                  </a:schemeClr>
                </a:solidFill>
              </a:rPr>
              <a:t>về</a:t>
            </a:r>
            <a:r>
              <a:rPr lang="en-US" dirty="0">
                <a:solidFill>
                  <a:schemeClr val="tx2">
                    <a:lumMod val="75000"/>
                  </a:schemeClr>
                </a:solidFill>
              </a:rPr>
              <a:t> </a:t>
            </a:r>
            <a:r>
              <a:rPr lang="en-US" dirty="0" err="1">
                <a:solidFill>
                  <a:schemeClr val="tx2">
                    <a:lumMod val="75000"/>
                  </a:schemeClr>
                </a:solidFill>
              </a:rPr>
              <a:t>một</a:t>
            </a:r>
            <a:r>
              <a:rPr lang="en-US" dirty="0">
                <a:solidFill>
                  <a:schemeClr val="tx2">
                    <a:lumMod val="75000"/>
                  </a:schemeClr>
                </a:solidFill>
              </a:rPr>
              <a:t> </a:t>
            </a:r>
            <a:r>
              <a:rPr lang="en-US" dirty="0" err="1">
                <a:solidFill>
                  <a:schemeClr val="tx2">
                    <a:lumMod val="75000"/>
                  </a:schemeClr>
                </a:solidFill>
              </a:rPr>
              <a:t>bạn</a:t>
            </a:r>
            <a:r>
              <a:rPr lang="en-US" dirty="0">
                <a:solidFill>
                  <a:schemeClr val="tx2">
                    <a:lumMod val="75000"/>
                  </a:schemeClr>
                </a:solidFill>
              </a:rPr>
              <a:t> ở </a:t>
            </a:r>
            <a:r>
              <a:rPr lang="en-US" dirty="0" err="1">
                <a:solidFill>
                  <a:schemeClr val="tx2">
                    <a:lumMod val="75000"/>
                  </a:schemeClr>
                </a:solidFill>
              </a:rPr>
              <a:t>lớp</a:t>
            </a:r>
            <a:r>
              <a:rPr lang="en-US" dirty="0">
                <a:solidFill>
                  <a:schemeClr val="tx2">
                    <a:lumMod val="75000"/>
                  </a:schemeClr>
                </a:solidFill>
              </a:rPr>
              <a:t> </a:t>
            </a:r>
            <a:r>
              <a:rPr lang="en-US" dirty="0" err="1">
                <a:solidFill>
                  <a:schemeClr val="tx2">
                    <a:lumMod val="75000"/>
                  </a:schemeClr>
                </a:solidFill>
              </a:rPr>
              <a:t>đã</a:t>
            </a:r>
            <a:r>
              <a:rPr lang="en-US" dirty="0">
                <a:solidFill>
                  <a:schemeClr val="tx2">
                    <a:lumMod val="75000"/>
                  </a:schemeClr>
                </a:solidFill>
              </a:rPr>
              <a:t> </a:t>
            </a:r>
            <a:r>
              <a:rPr lang="en-US" dirty="0" err="1">
                <a:solidFill>
                  <a:schemeClr val="tx2">
                    <a:lumMod val="75000"/>
                  </a:schemeClr>
                </a:solidFill>
              </a:rPr>
              <a:t>dũng</a:t>
            </a:r>
            <a:r>
              <a:rPr lang="en-US" dirty="0">
                <a:solidFill>
                  <a:schemeClr val="tx2">
                    <a:lumMod val="75000"/>
                  </a:schemeClr>
                </a:solidFill>
              </a:rPr>
              <a:t> </a:t>
            </a:r>
            <a:r>
              <a:rPr lang="en-US" dirty="0" err="1">
                <a:solidFill>
                  <a:schemeClr val="tx2">
                    <a:lumMod val="75000"/>
                  </a:schemeClr>
                </a:solidFill>
              </a:rPr>
              <a:t>cảm</a:t>
            </a:r>
            <a:r>
              <a:rPr lang="en-US" dirty="0">
                <a:solidFill>
                  <a:schemeClr val="tx2">
                    <a:lumMod val="75000"/>
                  </a:schemeClr>
                </a:solidFill>
              </a:rPr>
              <a:t> </a:t>
            </a:r>
            <a:r>
              <a:rPr lang="en-US" dirty="0" err="1">
                <a:solidFill>
                  <a:schemeClr val="tx2">
                    <a:lumMod val="75000"/>
                  </a:schemeClr>
                </a:solidFill>
              </a:rPr>
              <a:t>nhận</a:t>
            </a:r>
            <a:r>
              <a:rPr lang="en-US" dirty="0">
                <a:solidFill>
                  <a:schemeClr val="tx2">
                    <a:lumMod val="75000"/>
                  </a:schemeClr>
                </a:solidFill>
              </a:rPr>
              <a:t> </a:t>
            </a:r>
            <a:r>
              <a:rPr lang="en-US" dirty="0" err="1">
                <a:solidFill>
                  <a:schemeClr val="tx2">
                    <a:lumMod val="75000"/>
                  </a:schemeClr>
                </a:solidFill>
              </a:rPr>
              <a:t>lỗi</a:t>
            </a:r>
            <a:r>
              <a:rPr lang="en-US" dirty="0">
                <a:solidFill>
                  <a:schemeClr val="tx2">
                    <a:lumMod val="75000"/>
                  </a:schemeClr>
                </a:solidFill>
              </a:rPr>
              <a:t> </a:t>
            </a:r>
            <a:r>
              <a:rPr lang="en-US" dirty="0" err="1">
                <a:solidFill>
                  <a:schemeClr val="tx2">
                    <a:lumMod val="75000"/>
                  </a:schemeClr>
                </a:solidFill>
              </a:rPr>
              <a:t>và</a:t>
            </a:r>
            <a:r>
              <a:rPr lang="en-US" dirty="0">
                <a:solidFill>
                  <a:schemeClr val="tx2">
                    <a:lumMod val="75000"/>
                  </a:schemeClr>
                </a:solidFill>
              </a:rPr>
              <a:t> </a:t>
            </a:r>
            <a:r>
              <a:rPr lang="en-US" dirty="0" err="1">
                <a:solidFill>
                  <a:schemeClr val="tx2">
                    <a:lumMod val="75000"/>
                  </a:schemeClr>
                </a:solidFill>
              </a:rPr>
              <a:t>sửa</a:t>
            </a:r>
            <a:r>
              <a:rPr lang="en-US" dirty="0">
                <a:solidFill>
                  <a:schemeClr val="tx2">
                    <a:lumMod val="75000"/>
                  </a:schemeClr>
                </a:solidFill>
              </a:rPr>
              <a:t> </a:t>
            </a:r>
            <a:r>
              <a:rPr lang="en-US" dirty="0" err="1">
                <a:solidFill>
                  <a:schemeClr val="tx2">
                    <a:lumMod val="75000"/>
                  </a:schemeClr>
                </a:solidFill>
              </a:rPr>
              <a:t>lỗi</a:t>
            </a:r>
            <a:r>
              <a:rPr lang="en-US" dirty="0">
                <a:solidFill>
                  <a:schemeClr val="tx2">
                    <a:lumMod val="75000"/>
                  </a:schemeClr>
                </a:solidFill>
              </a:rPr>
              <a:t>.</a:t>
            </a:r>
          </a:p>
        </p:txBody>
      </p:sp>
    </p:spTree>
    <p:extLst>
      <p:ext uri="{BB962C8B-B14F-4D97-AF65-F5344CB8AC3E}">
        <p14:creationId xmlns:p14="http://schemas.microsoft.com/office/powerpoint/2010/main" val="3169544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ar01"/>
          <p:cNvPicPr>
            <a:picLocks noChangeAspect="1"/>
          </p:cNvPicPr>
          <p:nvPr/>
        </p:nvPicPr>
        <p:blipFill>
          <a:blip r:embed="rId2">
            <a:lum bright="-6000"/>
          </a:blip>
          <a:stretch>
            <a:fillRect/>
          </a:stretch>
        </p:blipFill>
        <p:spPr>
          <a:xfrm>
            <a:off x="1447800" y="0"/>
            <a:ext cx="914400" cy="6858000"/>
          </a:xfrm>
          <a:prstGeom prst="rect">
            <a:avLst/>
          </a:prstGeom>
          <a:noFill/>
          <a:ln w="9525">
            <a:noFill/>
          </a:ln>
        </p:spPr>
      </p:pic>
      <p:pic>
        <p:nvPicPr>
          <p:cNvPr id="12291" name="Picture 3" descr="bar01"/>
          <p:cNvPicPr>
            <a:picLocks noChangeAspect="1"/>
          </p:cNvPicPr>
          <p:nvPr/>
        </p:nvPicPr>
        <p:blipFill>
          <a:blip r:embed="rId3">
            <a:lum bright="-6000"/>
          </a:blip>
          <a:stretch>
            <a:fillRect/>
          </a:stretch>
        </p:blipFill>
        <p:spPr>
          <a:xfrm>
            <a:off x="9906000" y="76200"/>
            <a:ext cx="914400" cy="6858000"/>
          </a:xfrm>
          <a:prstGeom prst="rect">
            <a:avLst/>
          </a:prstGeom>
          <a:noFill/>
          <a:ln w="9525">
            <a:noFill/>
          </a:ln>
        </p:spPr>
      </p:pic>
      <p:pic>
        <p:nvPicPr>
          <p:cNvPr id="12292" name="Picture 4" descr="bar01"/>
          <p:cNvPicPr>
            <a:picLocks noChangeAspect="1"/>
          </p:cNvPicPr>
          <p:nvPr/>
        </p:nvPicPr>
        <p:blipFill>
          <a:blip r:embed="rId4">
            <a:lum bright="-6000"/>
          </a:blip>
          <a:stretch>
            <a:fillRect/>
          </a:stretch>
        </p:blipFill>
        <p:spPr>
          <a:xfrm>
            <a:off x="1600200" y="-152400"/>
            <a:ext cx="9067800" cy="914400"/>
          </a:xfrm>
          <a:prstGeom prst="rect">
            <a:avLst/>
          </a:prstGeom>
          <a:noFill/>
          <a:ln w="9525">
            <a:noFill/>
          </a:ln>
        </p:spPr>
      </p:pic>
      <p:pic>
        <p:nvPicPr>
          <p:cNvPr id="12293" name="Picture 5" descr="bar01"/>
          <p:cNvPicPr>
            <a:picLocks noChangeAspect="1"/>
          </p:cNvPicPr>
          <p:nvPr/>
        </p:nvPicPr>
        <p:blipFill>
          <a:blip r:embed="rId5">
            <a:lum bright="-6000"/>
          </a:blip>
          <a:stretch>
            <a:fillRect/>
          </a:stretch>
        </p:blipFill>
        <p:spPr>
          <a:xfrm>
            <a:off x="1828800" y="6096000"/>
            <a:ext cx="8839200" cy="914400"/>
          </a:xfrm>
          <a:prstGeom prst="rect">
            <a:avLst/>
          </a:prstGeom>
          <a:noFill/>
          <a:ln w="9525">
            <a:noFill/>
          </a:ln>
        </p:spPr>
      </p:pic>
      <p:pic>
        <p:nvPicPr>
          <p:cNvPr id="12294" name="Picture 6" descr="Rose03"/>
          <p:cNvPicPr>
            <a:picLocks noChangeAspect="1"/>
          </p:cNvPicPr>
          <p:nvPr/>
        </p:nvPicPr>
        <p:blipFill>
          <a:blip r:embed="rId6"/>
          <a:stretch>
            <a:fillRect/>
          </a:stretch>
        </p:blipFill>
        <p:spPr>
          <a:xfrm>
            <a:off x="2438400" y="4114800"/>
            <a:ext cx="1219200" cy="1219200"/>
          </a:xfrm>
          <a:prstGeom prst="rect">
            <a:avLst/>
          </a:prstGeom>
          <a:noFill/>
          <a:ln w="9525">
            <a:noFill/>
          </a:ln>
        </p:spPr>
      </p:pic>
      <p:pic>
        <p:nvPicPr>
          <p:cNvPr id="12295" name="Picture 7" descr="Rose03"/>
          <p:cNvPicPr>
            <a:picLocks noChangeAspect="1"/>
          </p:cNvPicPr>
          <p:nvPr/>
        </p:nvPicPr>
        <p:blipFill>
          <a:blip r:embed="rId6"/>
          <a:stretch>
            <a:fillRect/>
          </a:stretch>
        </p:blipFill>
        <p:spPr>
          <a:xfrm>
            <a:off x="3352800" y="4419600"/>
            <a:ext cx="1219200" cy="1219200"/>
          </a:xfrm>
          <a:prstGeom prst="rect">
            <a:avLst/>
          </a:prstGeom>
          <a:noFill/>
          <a:ln w="9525">
            <a:noFill/>
          </a:ln>
        </p:spPr>
      </p:pic>
      <p:pic>
        <p:nvPicPr>
          <p:cNvPr id="12296" name="Picture 8" descr="Rose03"/>
          <p:cNvPicPr>
            <a:picLocks noChangeAspect="1"/>
          </p:cNvPicPr>
          <p:nvPr/>
        </p:nvPicPr>
        <p:blipFill>
          <a:blip r:embed="rId6"/>
          <a:stretch>
            <a:fillRect/>
          </a:stretch>
        </p:blipFill>
        <p:spPr>
          <a:xfrm>
            <a:off x="2743200" y="5105400"/>
            <a:ext cx="1219200" cy="1219200"/>
          </a:xfrm>
          <a:prstGeom prst="rect">
            <a:avLst/>
          </a:prstGeom>
          <a:noFill/>
          <a:ln w="9525">
            <a:noFill/>
          </a:ln>
        </p:spPr>
      </p:pic>
      <p:sp>
        <p:nvSpPr>
          <p:cNvPr id="12297" name="WordArt 10"/>
          <p:cNvSpPr>
            <a:spLocks noTextEdit="1"/>
          </p:cNvSpPr>
          <p:nvPr/>
        </p:nvSpPr>
        <p:spPr>
          <a:xfrm>
            <a:off x="2590800" y="533400"/>
            <a:ext cx="7391400" cy="3657600"/>
          </a:xfrm>
          <a:prstGeom prst="rect">
            <a:avLst/>
          </a:prstGeom>
        </p:spPr>
        <p:txBody>
          <a:bodyPr wrap="none" fromWordArt="1">
            <a:prstTxWarp prst="textPlain">
              <a:avLst>
                <a:gd name="adj" fmla="val 50000"/>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a:ln>
                  <a:noFill/>
                </a:ln>
                <a:gradFill rotWithShape="1">
                  <a:gsLst>
                    <a:gs pos="0">
                      <a:srgbClr val="FFE701"/>
                    </a:gs>
                    <a:gs pos="100000">
                      <a:srgbClr val="FE3E02"/>
                    </a:gs>
                  </a:gsLst>
                  <a:lin ang="5400000" scaled="1"/>
                  <a:tileRect/>
                </a:gradFill>
                <a:effectLst/>
                <a:uLnTx/>
                <a:uFillTx/>
                <a:latin typeface="Times New Roman" panose="02020603050405020304" pitchFamily="18" charset="0"/>
                <a:ea typeface="Times New Roman" panose="02020603050405020304" pitchFamily="18" charset="0"/>
                <a:cs typeface="+mn-cs"/>
              </a:rPr>
              <a:t>CHÀO TẠM BIỆT !</a:t>
            </a:r>
          </a:p>
        </p:txBody>
      </p:sp>
      <p:pic>
        <p:nvPicPr>
          <p:cNvPr id="12298" name="Picture 11" descr="blumen-pflanzen085"/>
          <p:cNvPicPr>
            <a:picLocks noChangeAspect="1"/>
          </p:cNvPicPr>
          <p:nvPr/>
        </p:nvPicPr>
        <p:blipFill>
          <a:blip r:embed="rId7"/>
          <a:stretch>
            <a:fillRect/>
          </a:stretch>
        </p:blipFill>
        <p:spPr>
          <a:xfrm>
            <a:off x="6324600" y="3962400"/>
            <a:ext cx="2895600" cy="2209800"/>
          </a:xfrm>
          <a:prstGeom prst="rect">
            <a:avLst/>
          </a:prstGeom>
          <a:noFill/>
          <a:ln w="9525">
            <a:noFill/>
          </a:ln>
        </p:spPr>
      </p:pic>
      <p:pic>
        <p:nvPicPr>
          <p:cNvPr id="12299" name="Picture 13" descr="Book (Hinh dong)"/>
          <p:cNvPicPr>
            <a:picLocks noChangeAspect="1"/>
          </p:cNvPicPr>
          <p:nvPr/>
        </p:nvPicPr>
        <p:blipFill>
          <a:blip r:embed="rId8"/>
          <a:stretch>
            <a:fillRect/>
          </a:stretch>
        </p:blipFill>
        <p:spPr>
          <a:xfrm>
            <a:off x="2209800" y="457200"/>
            <a:ext cx="1752600" cy="1387475"/>
          </a:xfrm>
          <a:prstGeom prst="rect">
            <a:avLst/>
          </a:prstGeom>
          <a:noFill/>
          <a:ln w="9525">
            <a:noFill/>
          </a:ln>
        </p:spPr>
      </p:pic>
      <p:pic>
        <p:nvPicPr>
          <p:cNvPr id="19471" name="Picture 15" descr="Firewrk8"/>
          <p:cNvPicPr>
            <a:picLocks noChangeAspect="1"/>
          </p:cNvPicPr>
          <p:nvPr/>
        </p:nvPicPr>
        <p:blipFill>
          <a:blip r:embed="rId9">
            <a:lum bright="6000" contrast="30000"/>
          </a:blip>
          <a:stretch>
            <a:fillRect/>
          </a:stretch>
        </p:blipFill>
        <p:spPr>
          <a:xfrm>
            <a:off x="8001000" y="2133600"/>
            <a:ext cx="1905000" cy="1865313"/>
          </a:xfrm>
          <a:prstGeom prst="rect">
            <a:avLst/>
          </a:prstGeom>
          <a:noFill/>
          <a:ln w="9525">
            <a:noFill/>
          </a:ln>
        </p:spPr>
      </p:pic>
    </p:spTree>
  </p:cSld>
  <p:clrMapOvr>
    <a:masterClrMapping/>
  </p:clrMapOvr>
  <p:transition spd="slow" advTm="12738">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5000" fill="hold" nodeType="withEffect">
                                  <p:stCondLst>
                                    <p:cond delay="0"/>
                                  </p:stCondLst>
                                  <p:childTnLst>
                                    <p:set>
                                      <p:cBhvr>
                                        <p:cTn id="6" dur="1" fill="hold">
                                          <p:stCondLst>
                                            <p:cond delay="0"/>
                                          </p:stCondLst>
                                        </p:cTn>
                                        <p:tgtEl>
                                          <p:spTgt spid="12297"/>
                                        </p:tgtEl>
                                        <p:attrNameLst>
                                          <p:attrName>style.visibility</p:attrName>
                                        </p:attrNameLst>
                                      </p:cBhvr>
                                      <p:to>
                                        <p:strVal val="visible"/>
                                      </p:to>
                                    </p:set>
                                    <p:animEffect transition="in" filter="wheel(4)">
                                      <p:cBhvr>
                                        <p:cTn id="7" dur="2000"/>
                                        <p:tgtEl>
                                          <p:spTgt spid="12297"/>
                                        </p:tgtEl>
                                      </p:cBhvr>
                                    </p:animEffect>
                                  </p:childTnLst>
                                </p:cTn>
                              </p:par>
                              <p:par>
                                <p:cTn id="8" presetID="31" presetClass="entr" presetSubtype="0" repeatCount="indefinite" fill="hold" nodeType="withEffect">
                                  <p:stCondLst>
                                    <p:cond delay="500"/>
                                  </p:stCondLst>
                                  <p:iterate type="lt">
                                    <p:tmPct val="5000"/>
                                  </p:iterate>
                                  <p:childTnLst>
                                    <p:set>
                                      <p:cBhvr>
                                        <p:cTn id="9" dur="1" fill="hold">
                                          <p:stCondLst>
                                            <p:cond delay="0"/>
                                          </p:stCondLst>
                                        </p:cTn>
                                        <p:tgtEl>
                                          <p:spTgt spid="19471"/>
                                        </p:tgtEl>
                                        <p:attrNameLst>
                                          <p:attrName>style.visibility</p:attrName>
                                        </p:attrNameLst>
                                      </p:cBhvr>
                                      <p:to>
                                        <p:strVal val="visible"/>
                                      </p:to>
                                    </p:set>
                                    <p:anim calcmode="lin" valueType="num">
                                      <p:cBhvr>
                                        <p:cTn id="10" dur="3000" fill="hold"/>
                                        <p:tgtEl>
                                          <p:spTgt spid="19471"/>
                                        </p:tgtEl>
                                        <p:attrNameLst>
                                          <p:attrName>ppt_w</p:attrName>
                                        </p:attrNameLst>
                                      </p:cBhvr>
                                      <p:tavLst>
                                        <p:tav tm="0">
                                          <p:val>
                                            <p:fltVal val="0"/>
                                          </p:val>
                                        </p:tav>
                                        <p:tav tm="100000">
                                          <p:val>
                                            <p:strVal val="#ppt_w"/>
                                          </p:val>
                                        </p:tav>
                                      </p:tavLst>
                                    </p:anim>
                                    <p:anim calcmode="lin" valueType="num">
                                      <p:cBhvr>
                                        <p:cTn id="11" dur="3000" fill="hold"/>
                                        <p:tgtEl>
                                          <p:spTgt spid="19471"/>
                                        </p:tgtEl>
                                        <p:attrNameLst>
                                          <p:attrName>ppt_h</p:attrName>
                                        </p:attrNameLst>
                                      </p:cBhvr>
                                      <p:tavLst>
                                        <p:tav tm="0">
                                          <p:val>
                                            <p:fltVal val="0"/>
                                          </p:val>
                                        </p:tav>
                                        <p:tav tm="100000">
                                          <p:val>
                                            <p:strVal val="#ppt_h"/>
                                          </p:val>
                                        </p:tav>
                                      </p:tavLst>
                                    </p:anim>
                                    <p:anim calcmode="lin" valueType="num">
                                      <p:cBhvr>
                                        <p:cTn id="12" dur="3000" fill="hold"/>
                                        <p:tgtEl>
                                          <p:spTgt spid="19471"/>
                                        </p:tgtEl>
                                        <p:attrNameLst>
                                          <p:attrName>style.rotation</p:attrName>
                                        </p:attrNameLst>
                                      </p:cBhvr>
                                      <p:tavLst>
                                        <p:tav tm="0">
                                          <p:val>
                                            <p:fltVal val="90"/>
                                          </p:val>
                                        </p:tav>
                                        <p:tav tm="100000">
                                          <p:val>
                                            <p:fltVal val="0"/>
                                          </p:val>
                                        </p:tav>
                                      </p:tavLst>
                                    </p:anim>
                                    <p:animEffect transition="in" filter="fade">
                                      <p:cBhvr>
                                        <p:cTn id="13" dur="3000"/>
                                        <p:tgtEl>
                                          <p:spTgt spid="19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3600" y="1097875"/>
            <a:ext cx="10972800" cy="1143000"/>
          </a:xfrm>
        </p:spPr>
        <p:txBody>
          <a:bodyPr/>
          <a:lstStyle/>
          <a:p>
            <a:r>
              <a:rPr lang="en-US" b="1" dirty="0" err="1">
                <a:solidFill>
                  <a:srgbClr val="FF0000"/>
                </a:solidFill>
              </a:rPr>
              <a:t>Bài</a:t>
            </a:r>
            <a:r>
              <a:rPr lang="en-US" b="1" dirty="0">
                <a:solidFill>
                  <a:srgbClr val="FF0000"/>
                </a:solidFill>
              </a:rPr>
              <a:t> 5A. Ai </a:t>
            </a:r>
            <a:r>
              <a:rPr lang="en-US" b="1" dirty="0" err="1">
                <a:solidFill>
                  <a:srgbClr val="FF0000"/>
                </a:solidFill>
              </a:rPr>
              <a:t>là</a:t>
            </a:r>
            <a:r>
              <a:rPr lang="en-US" b="1" dirty="0">
                <a:solidFill>
                  <a:srgbClr val="FF0000"/>
                </a:solidFill>
              </a:rPr>
              <a:t> </a:t>
            </a:r>
            <a:r>
              <a:rPr lang="en-US" b="1" dirty="0" err="1">
                <a:solidFill>
                  <a:srgbClr val="FF0000"/>
                </a:solidFill>
              </a:rPr>
              <a:t>người</a:t>
            </a:r>
            <a:r>
              <a:rPr lang="en-US" b="1" dirty="0">
                <a:solidFill>
                  <a:srgbClr val="FF0000"/>
                </a:solidFill>
              </a:rPr>
              <a:t> </a:t>
            </a:r>
            <a:r>
              <a:rPr lang="en-US" b="1" dirty="0" err="1">
                <a:solidFill>
                  <a:srgbClr val="FF0000"/>
                </a:solidFill>
              </a:rPr>
              <a:t>dũng</a:t>
            </a:r>
            <a:r>
              <a:rPr lang="en-US" b="1" dirty="0">
                <a:solidFill>
                  <a:srgbClr val="FF0000"/>
                </a:solidFill>
              </a:rPr>
              <a:t> </a:t>
            </a:r>
            <a:r>
              <a:rPr lang="en-US" b="1" dirty="0" err="1">
                <a:solidFill>
                  <a:srgbClr val="FF0000"/>
                </a:solidFill>
              </a:rPr>
              <a:t>cảm</a:t>
            </a:r>
            <a:r>
              <a:rPr lang="en-US" b="1" dirty="0">
                <a:solidFill>
                  <a:srgbClr val="FF0000"/>
                </a:solidFill>
              </a:rPr>
              <a:t> ? ( </a:t>
            </a:r>
            <a:r>
              <a:rPr lang="en-US" b="1" dirty="0" err="1">
                <a:solidFill>
                  <a:srgbClr val="FF0000"/>
                </a:solidFill>
              </a:rPr>
              <a:t>tiết</a:t>
            </a:r>
            <a:r>
              <a:rPr lang="en-US" b="1" dirty="0">
                <a:solidFill>
                  <a:srgbClr val="FF0000"/>
                </a:solidFill>
              </a:rPr>
              <a:t> 2 )</a:t>
            </a:r>
          </a:p>
        </p:txBody>
      </p:sp>
      <p:sp>
        <p:nvSpPr>
          <p:cNvPr id="4" name="TextBox 3"/>
          <p:cNvSpPr txBox="1"/>
          <p:nvPr/>
        </p:nvSpPr>
        <p:spPr>
          <a:xfrm>
            <a:off x="2100637" y="2458700"/>
            <a:ext cx="8848725"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0070C0"/>
                </a:solidFill>
                <a:effectLst/>
                <a:uLnTx/>
                <a:uFillTx/>
                <a:latin typeface="Times New Roman"/>
                <a:ea typeface="+mn-ea"/>
                <a:cs typeface="+mn-cs"/>
              </a:rPr>
              <a:t>Mục</a:t>
            </a:r>
            <a:r>
              <a:rPr kumimoji="0" lang="en-US" sz="3000" b="1" i="0" u="none" strike="noStrike" kern="1200" cap="none" spc="0" normalizeH="0" baseline="0" noProof="0" dirty="0">
                <a:ln>
                  <a:noFill/>
                </a:ln>
                <a:solidFill>
                  <a:srgbClr val="0070C0"/>
                </a:solidFill>
                <a:effectLst/>
                <a:uLnTx/>
                <a:uFillTx/>
                <a:latin typeface="Times New Roman"/>
                <a:ea typeface="+mn-ea"/>
                <a:cs typeface="+mn-cs"/>
              </a:rPr>
              <a:t> </a:t>
            </a:r>
            <a:r>
              <a:rPr kumimoji="0" lang="en-US" sz="3000" b="1" i="0" u="none" strike="noStrike" kern="1200" cap="none" spc="0" normalizeH="0" baseline="0" noProof="0" dirty="0" err="1">
                <a:ln>
                  <a:noFill/>
                </a:ln>
                <a:solidFill>
                  <a:srgbClr val="0070C0"/>
                </a:solidFill>
                <a:effectLst/>
                <a:uLnTx/>
                <a:uFillTx/>
                <a:latin typeface="Times New Roman"/>
                <a:ea typeface="+mn-ea"/>
                <a:cs typeface="+mn-cs"/>
              </a:rPr>
              <a:t>tiêu</a:t>
            </a:r>
            <a:r>
              <a:rPr kumimoji="0" lang="en-US" sz="3000" b="1" i="0" u="none" strike="noStrike" kern="1200" cap="none" spc="0" normalizeH="0" baseline="0" noProof="0" dirty="0">
                <a:ln>
                  <a:noFill/>
                </a:ln>
                <a:solidFill>
                  <a:srgbClr val="0070C0"/>
                </a:solidFill>
                <a:effectLst/>
                <a:uLnTx/>
                <a:uFillTx/>
                <a:latin typeface="Times New Roman"/>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a:ea typeface="+mn-ea"/>
              <a:cs typeface="+mn-cs"/>
            </a:endParaRPr>
          </a:p>
          <a:p>
            <a:pPr marL="457200" marR="0" lvl="0" indent="-457200" algn="ctr" defTabSz="914400" rtl="0" eaLnBrk="1" fontAlgn="auto" latinLnBrk="0" hangingPunct="1">
              <a:lnSpc>
                <a:spcPct val="100000"/>
              </a:lnSpc>
              <a:spcBef>
                <a:spcPts val="0"/>
              </a:spcBef>
              <a:spcAft>
                <a:spcPts val="0"/>
              </a:spcAft>
              <a:buClrTx/>
              <a:buSzTx/>
              <a:buFontTx/>
              <a:buChar char="-"/>
              <a:tabLst/>
              <a:defRPr/>
            </a:pPr>
            <a:r>
              <a:rPr kumimoji="0" lang="en-US" sz="2600" b="0" i="0" u="none" strike="noStrike" kern="1200" cap="none" spc="0" normalizeH="0" baseline="0" noProof="0" dirty="0" err="1">
                <a:ln>
                  <a:noFill/>
                </a:ln>
                <a:solidFill>
                  <a:srgbClr val="00B050"/>
                </a:solidFill>
                <a:effectLst/>
                <a:uLnTx/>
                <a:uFillTx/>
                <a:latin typeface="Times New Roman"/>
                <a:ea typeface="+mn-ea"/>
                <a:cs typeface="+mn-cs"/>
              </a:rPr>
              <a:t>Đọc</a:t>
            </a:r>
            <a:r>
              <a:rPr kumimoji="0" lang="en-US" sz="2600" b="0" i="0" u="none" strike="noStrike" kern="1200" cap="none" spc="0" normalizeH="0" noProof="0" dirty="0">
                <a:ln>
                  <a:noFill/>
                </a:ln>
                <a:solidFill>
                  <a:srgbClr val="00B050"/>
                </a:solidFill>
                <a:effectLst/>
                <a:uLnTx/>
                <a:uFillTx/>
                <a:latin typeface="Times New Roman"/>
                <a:ea typeface="+mn-ea"/>
                <a:cs typeface="+mn-cs"/>
              </a:rPr>
              <a:t> - </a:t>
            </a:r>
            <a:r>
              <a:rPr kumimoji="0" lang="en-US" sz="2600" b="0" i="0" u="none" strike="noStrike" kern="1200" cap="none" spc="0" normalizeH="0" noProof="0" dirty="0" err="1">
                <a:ln>
                  <a:noFill/>
                </a:ln>
                <a:solidFill>
                  <a:srgbClr val="00B050"/>
                </a:solidFill>
                <a:effectLst/>
                <a:uLnTx/>
                <a:uFillTx/>
                <a:latin typeface="Times New Roman"/>
                <a:ea typeface="+mn-ea"/>
                <a:cs typeface="+mn-cs"/>
              </a:rPr>
              <a:t>hiểu</a:t>
            </a:r>
            <a:r>
              <a:rPr kumimoji="0" lang="en-US" sz="2600" b="0" i="0" u="none" strike="noStrike" kern="1200" cap="none" spc="0" normalizeH="0" noProof="0" dirty="0">
                <a:ln>
                  <a:noFill/>
                </a:ln>
                <a:solidFill>
                  <a:srgbClr val="00B050"/>
                </a:solidFill>
                <a:effectLst/>
                <a:uLnTx/>
                <a:uFillTx/>
                <a:latin typeface="Times New Roman"/>
                <a:ea typeface="+mn-ea"/>
                <a:cs typeface="+mn-cs"/>
              </a:rPr>
              <a:t> </a:t>
            </a:r>
            <a:r>
              <a:rPr kumimoji="0" lang="en-US" sz="2600" b="0" i="0" u="none" strike="noStrike" kern="1200" cap="none" spc="0" normalizeH="0" noProof="0" dirty="0" err="1">
                <a:ln>
                  <a:noFill/>
                </a:ln>
                <a:solidFill>
                  <a:srgbClr val="00B050"/>
                </a:solidFill>
                <a:effectLst/>
                <a:uLnTx/>
                <a:uFillTx/>
                <a:latin typeface="Times New Roman"/>
                <a:ea typeface="+mn-ea"/>
                <a:cs typeface="+mn-cs"/>
              </a:rPr>
              <a:t>câu</a:t>
            </a:r>
            <a:r>
              <a:rPr kumimoji="0" lang="en-US" sz="2600" b="0" i="0" u="none" strike="noStrike" kern="1200" cap="none" spc="0" normalizeH="0" noProof="0" dirty="0">
                <a:ln>
                  <a:noFill/>
                </a:ln>
                <a:solidFill>
                  <a:srgbClr val="00B050"/>
                </a:solidFill>
                <a:effectLst/>
                <a:uLnTx/>
                <a:uFillTx/>
                <a:latin typeface="Times New Roman"/>
                <a:ea typeface="+mn-ea"/>
                <a:cs typeface="+mn-cs"/>
              </a:rPr>
              <a:t> </a:t>
            </a:r>
            <a:r>
              <a:rPr kumimoji="0" lang="en-US" sz="2600" b="0" i="0" u="none" strike="noStrike" kern="1200" cap="none" spc="0" normalizeH="0" noProof="0" dirty="0" err="1">
                <a:ln>
                  <a:noFill/>
                </a:ln>
                <a:solidFill>
                  <a:srgbClr val="00B050"/>
                </a:solidFill>
                <a:effectLst/>
                <a:uLnTx/>
                <a:uFillTx/>
                <a:latin typeface="Times New Roman"/>
                <a:ea typeface="+mn-ea"/>
                <a:cs typeface="+mn-cs"/>
              </a:rPr>
              <a:t>chuyện</a:t>
            </a:r>
            <a:r>
              <a:rPr kumimoji="0" lang="en-US" sz="2600" b="0" i="0" u="none" strike="noStrike" kern="1200" cap="none" spc="0" normalizeH="0" noProof="0" dirty="0">
                <a:ln>
                  <a:noFill/>
                </a:ln>
                <a:solidFill>
                  <a:srgbClr val="00B050"/>
                </a:solidFill>
                <a:effectLst/>
                <a:uLnTx/>
                <a:uFillTx/>
                <a:latin typeface="Times New Roman"/>
                <a:ea typeface="+mn-ea"/>
                <a:cs typeface="+mn-cs"/>
              </a:rPr>
              <a:t> </a:t>
            </a:r>
            <a:r>
              <a:rPr kumimoji="0" lang="en-US" sz="2600" b="0" i="1" u="none" strike="noStrike" kern="1200" cap="none" spc="0" normalizeH="0" noProof="0" dirty="0" err="1">
                <a:ln>
                  <a:noFill/>
                </a:ln>
                <a:solidFill>
                  <a:srgbClr val="00B050"/>
                </a:solidFill>
                <a:effectLst/>
                <a:uLnTx/>
                <a:uFillTx/>
                <a:latin typeface="Times New Roman"/>
                <a:ea typeface="+mn-ea"/>
                <a:cs typeface="+mn-cs"/>
              </a:rPr>
              <a:t>Người</a:t>
            </a:r>
            <a:r>
              <a:rPr kumimoji="0" lang="en-US" sz="2600" b="0" i="1" u="none" strike="noStrike" kern="1200" cap="none" spc="0" normalizeH="0" noProof="0" dirty="0">
                <a:ln>
                  <a:noFill/>
                </a:ln>
                <a:solidFill>
                  <a:srgbClr val="00B050"/>
                </a:solidFill>
                <a:effectLst/>
                <a:uLnTx/>
                <a:uFillTx/>
                <a:latin typeface="Times New Roman"/>
                <a:ea typeface="+mn-ea"/>
                <a:cs typeface="+mn-cs"/>
              </a:rPr>
              <a:t> </a:t>
            </a:r>
            <a:r>
              <a:rPr kumimoji="0" lang="en-US" sz="2600" b="0" i="1" u="none" strike="noStrike" kern="1200" cap="none" spc="0" normalizeH="0" noProof="0" dirty="0" err="1">
                <a:ln>
                  <a:noFill/>
                </a:ln>
                <a:solidFill>
                  <a:srgbClr val="00B050"/>
                </a:solidFill>
                <a:effectLst/>
                <a:uLnTx/>
                <a:uFillTx/>
                <a:latin typeface="Times New Roman"/>
                <a:ea typeface="+mn-ea"/>
                <a:cs typeface="+mn-cs"/>
              </a:rPr>
              <a:t>lính</a:t>
            </a:r>
            <a:r>
              <a:rPr kumimoji="0" lang="en-US" sz="2600" b="0" i="1" u="none" strike="noStrike" kern="1200" cap="none" spc="0" normalizeH="0" noProof="0" dirty="0">
                <a:ln>
                  <a:noFill/>
                </a:ln>
                <a:solidFill>
                  <a:srgbClr val="00B050"/>
                </a:solidFill>
                <a:effectLst/>
                <a:uLnTx/>
                <a:uFillTx/>
                <a:latin typeface="Times New Roman"/>
                <a:ea typeface="+mn-ea"/>
                <a:cs typeface="+mn-cs"/>
              </a:rPr>
              <a:t> </a:t>
            </a:r>
            <a:r>
              <a:rPr kumimoji="0" lang="en-US" sz="2600" b="0" i="1" u="none" strike="noStrike" kern="1200" cap="none" spc="0" normalizeH="0" noProof="0" dirty="0" err="1">
                <a:ln>
                  <a:noFill/>
                </a:ln>
                <a:solidFill>
                  <a:srgbClr val="00B050"/>
                </a:solidFill>
                <a:effectLst/>
                <a:uLnTx/>
                <a:uFillTx/>
                <a:latin typeface="Times New Roman"/>
                <a:ea typeface="+mn-ea"/>
                <a:cs typeface="+mn-cs"/>
              </a:rPr>
              <a:t>dũng</a:t>
            </a:r>
            <a:r>
              <a:rPr kumimoji="0" lang="en-US" sz="2600" b="0" i="1" u="none" strike="noStrike" kern="1200" cap="none" spc="0" normalizeH="0" noProof="0" dirty="0">
                <a:ln>
                  <a:noFill/>
                </a:ln>
                <a:solidFill>
                  <a:srgbClr val="00B050"/>
                </a:solidFill>
                <a:effectLst/>
                <a:uLnTx/>
                <a:uFillTx/>
                <a:latin typeface="Times New Roman"/>
                <a:ea typeface="+mn-ea"/>
                <a:cs typeface="+mn-cs"/>
              </a:rPr>
              <a:t> </a:t>
            </a:r>
            <a:r>
              <a:rPr kumimoji="0" lang="en-US" sz="2600" b="0" i="1" u="none" strike="noStrike" kern="1200" cap="none" spc="0" normalizeH="0" noProof="0" dirty="0" err="1">
                <a:ln>
                  <a:noFill/>
                </a:ln>
                <a:solidFill>
                  <a:srgbClr val="00B050"/>
                </a:solidFill>
                <a:effectLst/>
                <a:uLnTx/>
                <a:uFillTx/>
                <a:latin typeface="Times New Roman"/>
                <a:ea typeface="+mn-ea"/>
                <a:cs typeface="+mn-cs"/>
              </a:rPr>
              <a:t>cảm</a:t>
            </a:r>
            <a:r>
              <a:rPr kumimoji="0" lang="en-US" sz="2600" b="0" i="1" u="none" strike="noStrike" kern="1200" cap="none" spc="0" normalizeH="0" noProof="0" dirty="0">
                <a:ln>
                  <a:noFill/>
                </a:ln>
                <a:solidFill>
                  <a:srgbClr val="00B050"/>
                </a:solidFill>
                <a:effectLst/>
                <a:uLnTx/>
                <a:uFillTx/>
                <a:latin typeface="Times New Roman"/>
                <a:ea typeface="+mn-ea"/>
                <a:cs typeface="+mn-cs"/>
              </a:rPr>
              <a:t>.</a:t>
            </a:r>
          </a:p>
          <a:p>
            <a:pPr marL="457200" marR="0" lvl="0" indent="-457200" algn="ctr" defTabSz="914400" rtl="0" eaLnBrk="1" fontAlgn="auto" latinLnBrk="0" hangingPunct="1">
              <a:lnSpc>
                <a:spcPct val="100000"/>
              </a:lnSpc>
              <a:spcBef>
                <a:spcPts val="0"/>
              </a:spcBef>
              <a:spcAft>
                <a:spcPts val="0"/>
              </a:spcAft>
              <a:buClrTx/>
              <a:buSzTx/>
              <a:buFontTx/>
              <a:buChar char="-"/>
              <a:tabLst/>
              <a:defRPr/>
            </a:pPr>
            <a:r>
              <a:rPr lang="en-US" sz="2600" dirty="0" err="1">
                <a:solidFill>
                  <a:srgbClr val="00B050"/>
                </a:solidFill>
                <a:latin typeface="Times New Roman"/>
              </a:rPr>
              <a:t>Nói</a:t>
            </a:r>
            <a:r>
              <a:rPr lang="en-US" sz="2600" dirty="0">
                <a:solidFill>
                  <a:srgbClr val="00B050"/>
                </a:solidFill>
                <a:latin typeface="Times New Roman"/>
              </a:rPr>
              <a:t> </a:t>
            </a:r>
            <a:r>
              <a:rPr lang="en-US" sz="2600" dirty="0" err="1">
                <a:solidFill>
                  <a:srgbClr val="00B050"/>
                </a:solidFill>
                <a:latin typeface="Times New Roman"/>
              </a:rPr>
              <a:t>về</a:t>
            </a:r>
            <a:r>
              <a:rPr lang="en-US" sz="2600" dirty="0">
                <a:solidFill>
                  <a:srgbClr val="00B050"/>
                </a:solidFill>
                <a:latin typeface="Times New Roman"/>
              </a:rPr>
              <a:t> </a:t>
            </a:r>
            <a:r>
              <a:rPr lang="en-US" sz="2600" dirty="0" err="1">
                <a:solidFill>
                  <a:srgbClr val="00B050"/>
                </a:solidFill>
                <a:latin typeface="Times New Roman"/>
              </a:rPr>
              <a:t>chủ</a:t>
            </a:r>
            <a:r>
              <a:rPr lang="en-US" sz="2600" dirty="0">
                <a:solidFill>
                  <a:srgbClr val="00B050"/>
                </a:solidFill>
                <a:latin typeface="Times New Roman"/>
              </a:rPr>
              <a:t> </a:t>
            </a:r>
            <a:r>
              <a:rPr lang="en-US" sz="2600" dirty="0" err="1">
                <a:solidFill>
                  <a:srgbClr val="00B050"/>
                </a:solidFill>
                <a:latin typeface="Times New Roman"/>
              </a:rPr>
              <a:t>đề</a:t>
            </a:r>
            <a:r>
              <a:rPr lang="en-US" sz="2600" dirty="0">
                <a:solidFill>
                  <a:srgbClr val="00B050"/>
                </a:solidFill>
                <a:latin typeface="Times New Roman"/>
              </a:rPr>
              <a:t> </a:t>
            </a:r>
            <a:r>
              <a:rPr lang="en-US" sz="2600" i="1" dirty="0" err="1">
                <a:solidFill>
                  <a:srgbClr val="00B050"/>
                </a:solidFill>
                <a:latin typeface="Times New Roman"/>
              </a:rPr>
              <a:t>Dũng</a:t>
            </a:r>
            <a:r>
              <a:rPr lang="en-US" sz="2600" i="1" dirty="0">
                <a:solidFill>
                  <a:srgbClr val="00B050"/>
                </a:solidFill>
                <a:latin typeface="Times New Roman"/>
              </a:rPr>
              <a:t> </a:t>
            </a:r>
            <a:r>
              <a:rPr lang="en-US" sz="2600" i="1" dirty="0" err="1">
                <a:solidFill>
                  <a:srgbClr val="00B050"/>
                </a:solidFill>
                <a:latin typeface="Times New Roman"/>
              </a:rPr>
              <a:t>cảm</a:t>
            </a:r>
            <a:r>
              <a:rPr lang="en-US" sz="2600" i="1" dirty="0">
                <a:solidFill>
                  <a:srgbClr val="00B050"/>
                </a:solidFill>
                <a:latin typeface="Times New Roman"/>
              </a:rPr>
              <a:t> </a:t>
            </a:r>
            <a:r>
              <a:rPr lang="en-US" sz="2600" i="1" dirty="0" err="1">
                <a:solidFill>
                  <a:srgbClr val="00B050"/>
                </a:solidFill>
                <a:latin typeface="Times New Roman"/>
              </a:rPr>
              <a:t>nhận</a:t>
            </a:r>
            <a:r>
              <a:rPr lang="en-US" sz="2600" i="1" dirty="0">
                <a:solidFill>
                  <a:srgbClr val="00B050"/>
                </a:solidFill>
                <a:latin typeface="Times New Roman"/>
              </a:rPr>
              <a:t> </a:t>
            </a:r>
            <a:r>
              <a:rPr lang="en-US" sz="2600" i="1" dirty="0" err="1">
                <a:solidFill>
                  <a:srgbClr val="00B050"/>
                </a:solidFill>
                <a:latin typeface="Times New Roman"/>
              </a:rPr>
              <a:t>lỗi</a:t>
            </a:r>
            <a:r>
              <a:rPr lang="en-US" sz="2600" i="1" dirty="0">
                <a:solidFill>
                  <a:srgbClr val="00B050"/>
                </a:solidFill>
                <a:latin typeface="Times New Roman"/>
              </a:rPr>
              <a:t> </a:t>
            </a:r>
            <a:r>
              <a:rPr lang="en-US" sz="2600" i="1" dirty="0" err="1">
                <a:solidFill>
                  <a:srgbClr val="00B050"/>
                </a:solidFill>
                <a:latin typeface="Times New Roman"/>
              </a:rPr>
              <a:t>và</a:t>
            </a:r>
            <a:r>
              <a:rPr lang="en-US" sz="2600" i="1" dirty="0">
                <a:solidFill>
                  <a:srgbClr val="00B050"/>
                </a:solidFill>
                <a:latin typeface="Times New Roman"/>
              </a:rPr>
              <a:t> </a:t>
            </a:r>
            <a:r>
              <a:rPr lang="en-US" sz="2600" i="1" dirty="0" err="1">
                <a:solidFill>
                  <a:srgbClr val="00B050"/>
                </a:solidFill>
                <a:latin typeface="Times New Roman"/>
              </a:rPr>
              <a:t>sửa</a:t>
            </a:r>
            <a:r>
              <a:rPr lang="en-US" sz="2600" i="1" dirty="0">
                <a:solidFill>
                  <a:srgbClr val="00B050"/>
                </a:solidFill>
                <a:latin typeface="Times New Roman"/>
              </a:rPr>
              <a:t> </a:t>
            </a:r>
            <a:r>
              <a:rPr lang="en-US" sz="2600" i="1" dirty="0" err="1">
                <a:solidFill>
                  <a:srgbClr val="00B050"/>
                </a:solidFill>
                <a:latin typeface="Times New Roman"/>
              </a:rPr>
              <a:t>lỗi</a:t>
            </a:r>
            <a:r>
              <a:rPr lang="en-US" sz="2600" i="1" dirty="0">
                <a:solidFill>
                  <a:srgbClr val="00B050"/>
                </a:solidFill>
                <a:latin typeface="Times New Roman"/>
              </a:rPr>
              <a:t>.</a:t>
            </a:r>
            <a:endParaRPr kumimoji="0" lang="en-US" sz="2600" b="0" u="none" strike="noStrike" kern="1200" cap="none" spc="0" normalizeH="0" baseline="0" noProof="0" dirty="0">
              <a:ln>
                <a:noFill/>
              </a:ln>
              <a:solidFill>
                <a:srgbClr val="00B050"/>
              </a:solidFill>
              <a:effectLst/>
              <a:uLnTx/>
              <a:uFillTx/>
              <a:latin typeface="Times New Roman"/>
              <a:ea typeface="+mn-ea"/>
              <a:cs typeface="+mn-cs"/>
            </a:endParaRPr>
          </a:p>
        </p:txBody>
      </p:sp>
    </p:spTree>
    <p:custDataLst>
      <p:tags r:id="rId1"/>
    </p:custDataLst>
  </p:cSld>
  <p:clrMapOvr>
    <a:masterClrMapping/>
  </p:clrMapOvr>
  <p:transition spd="slow" advTm="21801">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 dur="500"/>
                                        <p:tgtEl>
                                          <p:spTgt spid="4">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50EC4C-7DE7-41D9-A785-BD0D225FF447}"/>
              </a:ext>
            </a:extLst>
          </p:cNvPr>
          <p:cNvSpPr>
            <a:spLocks noGrp="1"/>
          </p:cNvSpPr>
          <p:nvPr>
            <p:ph idx="1"/>
          </p:nvPr>
        </p:nvSpPr>
        <p:spPr>
          <a:xfrm>
            <a:off x="3895725" y="3098838"/>
            <a:ext cx="7239000" cy="2301838"/>
          </a:xfrm>
        </p:spPr>
        <p:txBody>
          <a:bodyPr>
            <a:normAutofit/>
          </a:bodyPr>
          <a:lstStyle/>
          <a:p>
            <a:pPr marL="0" indent="0" algn="l">
              <a:buNone/>
            </a:pPr>
            <a:r>
              <a:rPr lang="en-US" sz="3000" b="1" dirty="0">
                <a:solidFill>
                  <a:srgbClr val="FF0000"/>
                </a:solidFill>
                <a:latin typeface="Open Sans" panose="020B0606030504020204" pitchFamily="34" charset="0"/>
              </a:rPr>
              <a:t>B</a:t>
            </a:r>
            <a:r>
              <a:rPr lang="vi-VN" sz="3000" b="1" i="0" dirty="0">
                <a:solidFill>
                  <a:srgbClr val="FF0000"/>
                </a:solidFill>
                <a:effectLst/>
                <a:latin typeface="Open Sans" panose="020B0606030504020204" pitchFamily="34" charset="0"/>
              </a:rPr>
              <a:t>. Hoạt động </a:t>
            </a:r>
            <a:r>
              <a:rPr lang="en-US" sz="3000" b="1" dirty="0" err="1">
                <a:solidFill>
                  <a:srgbClr val="FF0000"/>
                </a:solidFill>
                <a:latin typeface="Open Sans" panose="020B0606030504020204" pitchFamily="34" charset="0"/>
              </a:rPr>
              <a:t>thực</a:t>
            </a:r>
            <a:r>
              <a:rPr lang="en-US" sz="3000" b="1" dirty="0">
                <a:solidFill>
                  <a:srgbClr val="FF0000"/>
                </a:solidFill>
                <a:latin typeface="Open Sans" panose="020B0606030504020204" pitchFamily="34" charset="0"/>
              </a:rPr>
              <a:t> </a:t>
            </a:r>
            <a:r>
              <a:rPr lang="en-US" sz="3000" b="1" dirty="0" err="1">
                <a:solidFill>
                  <a:srgbClr val="FF0000"/>
                </a:solidFill>
                <a:latin typeface="Open Sans" panose="020B0606030504020204" pitchFamily="34" charset="0"/>
              </a:rPr>
              <a:t>hành</a:t>
            </a:r>
            <a:endParaRPr lang="vi-VN" sz="3000" b="1" i="0" dirty="0">
              <a:solidFill>
                <a:srgbClr val="FF0000"/>
              </a:solidFill>
              <a:effectLst/>
              <a:latin typeface="Open Sans" panose="020B0606030504020204" pitchFamily="34" charset="0"/>
            </a:endParaRPr>
          </a:p>
          <a:p>
            <a:endParaRPr lang="en-US" sz="3000" dirty="0">
              <a:solidFill>
                <a:srgbClr val="FF0000"/>
              </a:solidFill>
            </a:endParaRPr>
          </a:p>
        </p:txBody>
      </p:sp>
    </p:spTree>
    <p:extLst>
      <p:ext uri="{BB962C8B-B14F-4D97-AF65-F5344CB8AC3E}">
        <p14:creationId xmlns:p14="http://schemas.microsoft.com/office/powerpoint/2010/main" val="3238996300"/>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F814E6-B28D-49C8-8BE9-900399C31FBC}"/>
              </a:ext>
            </a:extLst>
          </p:cNvPr>
          <p:cNvSpPr txBox="1"/>
          <p:nvPr/>
        </p:nvSpPr>
        <p:spPr>
          <a:xfrm>
            <a:off x="3000375" y="1000079"/>
            <a:ext cx="5800726" cy="523220"/>
          </a:xfrm>
          <a:prstGeom prst="rect">
            <a:avLst/>
          </a:prstGeom>
          <a:noFill/>
        </p:spPr>
        <p:txBody>
          <a:bodyPr wrap="square" rtlCol="0">
            <a:spAutoFit/>
          </a:bodyPr>
          <a:lstStyle/>
          <a:p>
            <a:r>
              <a:rPr lang="vi-VN" sz="2800" b="1" dirty="0">
                <a:solidFill>
                  <a:srgbClr val="7030A0"/>
                </a:solidFill>
              </a:rPr>
              <a:t>1. </a:t>
            </a:r>
            <a:r>
              <a:rPr lang="en-US" sz="2800" b="1" dirty="0" err="1">
                <a:solidFill>
                  <a:srgbClr val="7030A0"/>
                </a:solidFill>
              </a:rPr>
              <a:t>Thi</a:t>
            </a:r>
            <a:r>
              <a:rPr lang="en-US" sz="2800" b="1" dirty="0">
                <a:solidFill>
                  <a:srgbClr val="7030A0"/>
                </a:solidFill>
              </a:rPr>
              <a:t> </a:t>
            </a:r>
            <a:r>
              <a:rPr lang="en-US" sz="2800" b="1" dirty="0" err="1">
                <a:solidFill>
                  <a:srgbClr val="7030A0"/>
                </a:solidFill>
              </a:rPr>
              <a:t>đọc</a:t>
            </a:r>
            <a:r>
              <a:rPr lang="en-US" sz="2800" b="1" dirty="0">
                <a:solidFill>
                  <a:srgbClr val="7030A0"/>
                </a:solidFill>
              </a:rPr>
              <a:t> </a:t>
            </a:r>
            <a:r>
              <a:rPr lang="en-US" sz="2800" b="1" dirty="0" err="1">
                <a:solidFill>
                  <a:srgbClr val="7030A0"/>
                </a:solidFill>
              </a:rPr>
              <a:t>bài</a:t>
            </a:r>
            <a:r>
              <a:rPr lang="en-US" sz="2800" b="1" dirty="0">
                <a:solidFill>
                  <a:srgbClr val="7030A0"/>
                </a:solidFill>
              </a:rPr>
              <a:t> </a:t>
            </a:r>
            <a:r>
              <a:rPr lang="en-US" sz="2800" b="1" i="1" dirty="0" err="1">
                <a:solidFill>
                  <a:srgbClr val="7030A0"/>
                </a:solidFill>
              </a:rPr>
              <a:t>Người</a:t>
            </a:r>
            <a:r>
              <a:rPr lang="en-US" sz="2800" b="1" i="1" dirty="0">
                <a:solidFill>
                  <a:srgbClr val="7030A0"/>
                </a:solidFill>
              </a:rPr>
              <a:t> </a:t>
            </a:r>
            <a:r>
              <a:rPr lang="en-US" sz="2800" b="1" i="1" dirty="0" err="1">
                <a:solidFill>
                  <a:srgbClr val="7030A0"/>
                </a:solidFill>
              </a:rPr>
              <a:t>lính</a:t>
            </a:r>
            <a:r>
              <a:rPr lang="en-US" sz="2800" b="1" i="1" dirty="0">
                <a:solidFill>
                  <a:srgbClr val="7030A0"/>
                </a:solidFill>
              </a:rPr>
              <a:t> </a:t>
            </a:r>
            <a:r>
              <a:rPr lang="en-US" sz="2800" b="1" i="1" dirty="0" err="1">
                <a:solidFill>
                  <a:srgbClr val="7030A0"/>
                </a:solidFill>
              </a:rPr>
              <a:t>dũng</a:t>
            </a:r>
            <a:r>
              <a:rPr lang="en-US" sz="2800" b="1" i="1" dirty="0">
                <a:solidFill>
                  <a:srgbClr val="7030A0"/>
                </a:solidFill>
              </a:rPr>
              <a:t> </a:t>
            </a:r>
            <a:r>
              <a:rPr lang="en-US" sz="2800" b="1" i="1" dirty="0" err="1">
                <a:solidFill>
                  <a:srgbClr val="7030A0"/>
                </a:solidFill>
              </a:rPr>
              <a:t>cảm</a:t>
            </a:r>
            <a:r>
              <a:rPr lang="en-US" sz="2800" b="1" i="1" dirty="0">
                <a:solidFill>
                  <a:srgbClr val="7030A0"/>
                </a:solidFill>
              </a:rPr>
              <a:t>.</a:t>
            </a:r>
            <a:endParaRPr lang="en-US" sz="2800" dirty="0">
              <a:solidFill>
                <a:srgbClr val="7030A0"/>
              </a:solidFill>
            </a:endParaRPr>
          </a:p>
        </p:txBody>
      </p:sp>
      <p:sp>
        <p:nvSpPr>
          <p:cNvPr id="9" name="TextBox 8">
            <a:extLst>
              <a:ext uri="{FF2B5EF4-FFF2-40B4-BE49-F238E27FC236}">
                <a16:creationId xmlns:a16="http://schemas.microsoft.com/office/drawing/2014/main" id="{DDECA09F-14B0-4E7C-97C9-3FE1B709A077}"/>
              </a:ext>
            </a:extLst>
          </p:cNvPr>
          <p:cNvSpPr txBox="1"/>
          <p:nvPr/>
        </p:nvSpPr>
        <p:spPr>
          <a:xfrm>
            <a:off x="866775" y="1524911"/>
            <a:ext cx="10534649" cy="523220"/>
          </a:xfrm>
          <a:prstGeom prst="rect">
            <a:avLst/>
          </a:prstGeom>
          <a:noFill/>
        </p:spPr>
        <p:txBody>
          <a:bodyPr wrap="square" rtlCol="0">
            <a:spAutoFit/>
          </a:bodyPr>
          <a:lstStyle/>
          <a:p>
            <a:r>
              <a:rPr lang="en-US" sz="2800" dirty="0" err="1">
                <a:solidFill>
                  <a:schemeClr val="accent6">
                    <a:lumMod val="50000"/>
                  </a:schemeClr>
                </a:solidFill>
              </a:rPr>
              <a:t>Mỗi</a:t>
            </a:r>
            <a:r>
              <a:rPr lang="en-US" sz="2800" dirty="0">
                <a:solidFill>
                  <a:schemeClr val="accent6">
                    <a:lumMod val="50000"/>
                  </a:schemeClr>
                </a:solidFill>
              </a:rPr>
              <a:t> </a:t>
            </a:r>
            <a:r>
              <a:rPr lang="en-US" sz="2800" dirty="0" err="1">
                <a:solidFill>
                  <a:schemeClr val="accent6">
                    <a:lumMod val="50000"/>
                  </a:schemeClr>
                </a:solidFill>
              </a:rPr>
              <a:t>nhóm</a:t>
            </a:r>
            <a:r>
              <a:rPr lang="en-US" sz="2800" dirty="0">
                <a:solidFill>
                  <a:schemeClr val="accent6">
                    <a:lumMod val="50000"/>
                  </a:schemeClr>
                </a:solidFill>
              </a:rPr>
              <a:t> </a:t>
            </a:r>
            <a:r>
              <a:rPr lang="en-US" sz="2800" dirty="0" err="1">
                <a:solidFill>
                  <a:schemeClr val="accent6">
                    <a:lumMod val="50000"/>
                  </a:schemeClr>
                </a:solidFill>
              </a:rPr>
              <a:t>cử</a:t>
            </a:r>
            <a:r>
              <a:rPr lang="en-US" sz="2800" dirty="0">
                <a:solidFill>
                  <a:schemeClr val="accent6">
                    <a:lumMod val="50000"/>
                  </a:schemeClr>
                </a:solidFill>
              </a:rPr>
              <a:t> </a:t>
            </a:r>
            <a:r>
              <a:rPr lang="en-US" sz="2800" dirty="0" err="1">
                <a:solidFill>
                  <a:schemeClr val="accent6">
                    <a:lumMod val="50000"/>
                  </a:schemeClr>
                </a:solidFill>
              </a:rPr>
              <a:t>một</a:t>
            </a:r>
            <a:r>
              <a:rPr lang="en-US" sz="2800" dirty="0">
                <a:solidFill>
                  <a:schemeClr val="accent6">
                    <a:lumMod val="50000"/>
                  </a:schemeClr>
                </a:solidFill>
              </a:rPr>
              <a:t> </a:t>
            </a:r>
            <a:r>
              <a:rPr lang="en-US" sz="2800" dirty="0" err="1">
                <a:solidFill>
                  <a:schemeClr val="accent6">
                    <a:lumMod val="50000"/>
                  </a:schemeClr>
                </a:solidFill>
              </a:rPr>
              <a:t>bạn</a:t>
            </a:r>
            <a:r>
              <a:rPr lang="en-US" sz="2800" dirty="0">
                <a:solidFill>
                  <a:schemeClr val="accent6">
                    <a:lumMod val="50000"/>
                  </a:schemeClr>
                </a:solidFill>
              </a:rPr>
              <a:t> </a:t>
            </a:r>
            <a:r>
              <a:rPr lang="en-US" sz="2800" dirty="0" err="1">
                <a:solidFill>
                  <a:schemeClr val="accent6">
                    <a:lumMod val="50000"/>
                  </a:schemeClr>
                </a:solidFill>
              </a:rPr>
              <a:t>thi</a:t>
            </a:r>
            <a:r>
              <a:rPr lang="en-US" sz="2800" dirty="0">
                <a:solidFill>
                  <a:schemeClr val="accent6">
                    <a:lumMod val="50000"/>
                  </a:schemeClr>
                </a:solidFill>
              </a:rPr>
              <a:t> </a:t>
            </a:r>
            <a:r>
              <a:rPr lang="en-US" sz="2800" dirty="0" err="1">
                <a:solidFill>
                  <a:schemeClr val="accent6">
                    <a:lumMod val="50000"/>
                  </a:schemeClr>
                </a:solidFill>
              </a:rPr>
              <a:t>đọc</a:t>
            </a:r>
            <a:r>
              <a:rPr lang="en-US" sz="2800" dirty="0">
                <a:solidFill>
                  <a:schemeClr val="accent6">
                    <a:lumMod val="50000"/>
                  </a:schemeClr>
                </a:solidFill>
              </a:rPr>
              <a:t> </a:t>
            </a:r>
            <a:r>
              <a:rPr lang="en-US" sz="2800" dirty="0" err="1">
                <a:solidFill>
                  <a:schemeClr val="accent6">
                    <a:lumMod val="50000"/>
                  </a:schemeClr>
                </a:solidFill>
              </a:rPr>
              <a:t>một</a:t>
            </a:r>
            <a:r>
              <a:rPr lang="en-US" sz="2800" dirty="0">
                <a:solidFill>
                  <a:schemeClr val="accent6">
                    <a:lumMod val="50000"/>
                  </a:schemeClr>
                </a:solidFill>
              </a:rPr>
              <a:t> </a:t>
            </a:r>
            <a:r>
              <a:rPr lang="en-US" sz="2800" dirty="0" err="1">
                <a:solidFill>
                  <a:schemeClr val="accent6">
                    <a:lumMod val="50000"/>
                  </a:schemeClr>
                </a:solidFill>
              </a:rPr>
              <a:t>đoạn</a:t>
            </a:r>
            <a:r>
              <a:rPr lang="en-US" sz="2800" dirty="0">
                <a:solidFill>
                  <a:schemeClr val="accent6">
                    <a:lumMod val="50000"/>
                  </a:schemeClr>
                </a:solidFill>
              </a:rPr>
              <a:t> </a:t>
            </a:r>
            <a:r>
              <a:rPr lang="en-US" sz="2800" dirty="0" err="1">
                <a:solidFill>
                  <a:schemeClr val="accent6">
                    <a:lumMod val="50000"/>
                  </a:schemeClr>
                </a:solidFill>
              </a:rPr>
              <a:t>với</a:t>
            </a:r>
            <a:r>
              <a:rPr lang="en-US" sz="2800" dirty="0">
                <a:solidFill>
                  <a:schemeClr val="accent6">
                    <a:lumMod val="50000"/>
                  </a:schemeClr>
                </a:solidFill>
              </a:rPr>
              <a:t> </a:t>
            </a:r>
            <a:r>
              <a:rPr lang="en-US" sz="2800" dirty="0" err="1">
                <a:solidFill>
                  <a:schemeClr val="accent6">
                    <a:lumMod val="50000"/>
                  </a:schemeClr>
                </a:solidFill>
              </a:rPr>
              <a:t>các</a:t>
            </a:r>
            <a:r>
              <a:rPr lang="en-US" sz="2800" dirty="0">
                <a:solidFill>
                  <a:schemeClr val="accent6">
                    <a:lumMod val="50000"/>
                  </a:schemeClr>
                </a:solidFill>
              </a:rPr>
              <a:t> </a:t>
            </a:r>
            <a:r>
              <a:rPr lang="en-US" sz="2800" dirty="0" err="1">
                <a:solidFill>
                  <a:schemeClr val="accent6">
                    <a:lumMod val="50000"/>
                  </a:schemeClr>
                </a:solidFill>
              </a:rPr>
              <a:t>bạn</a:t>
            </a:r>
            <a:r>
              <a:rPr lang="en-US" sz="2800" dirty="0">
                <a:solidFill>
                  <a:schemeClr val="accent6">
                    <a:lumMod val="50000"/>
                  </a:schemeClr>
                </a:solidFill>
              </a:rPr>
              <a:t> </a:t>
            </a:r>
            <a:r>
              <a:rPr lang="en-US" sz="2800" dirty="0" err="1">
                <a:solidFill>
                  <a:schemeClr val="accent6">
                    <a:lumMod val="50000"/>
                  </a:schemeClr>
                </a:solidFill>
              </a:rPr>
              <a:t>của</a:t>
            </a:r>
            <a:r>
              <a:rPr lang="en-US" sz="2800" dirty="0">
                <a:solidFill>
                  <a:schemeClr val="accent6">
                    <a:lumMod val="50000"/>
                  </a:schemeClr>
                </a:solidFill>
              </a:rPr>
              <a:t> </a:t>
            </a:r>
            <a:r>
              <a:rPr lang="en-US" sz="2800" dirty="0" err="1">
                <a:solidFill>
                  <a:schemeClr val="accent6">
                    <a:lumMod val="50000"/>
                  </a:schemeClr>
                </a:solidFill>
              </a:rPr>
              <a:t>nhóm</a:t>
            </a:r>
            <a:r>
              <a:rPr lang="en-US" sz="2800" dirty="0">
                <a:solidFill>
                  <a:schemeClr val="accent6">
                    <a:lumMod val="50000"/>
                  </a:schemeClr>
                </a:solidFill>
              </a:rPr>
              <a:t> </a:t>
            </a:r>
            <a:r>
              <a:rPr lang="en-US" sz="2800" dirty="0" err="1">
                <a:solidFill>
                  <a:schemeClr val="accent6">
                    <a:lumMod val="50000"/>
                  </a:schemeClr>
                </a:solidFill>
              </a:rPr>
              <a:t>khác</a:t>
            </a:r>
            <a:r>
              <a:rPr lang="en-US" sz="2800" dirty="0">
                <a:solidFill>
                  <a:schemeClr val="accent6">
                    <a:lumMod val="50000"/>
                  </a:schemeClr>
                </a:solidFill>
              </a:rPr>
              <a:t>.</a:t>
            </a:r>
            <a:endParaRPr lang="vi-VN" sz="2800" dirty="0">
              <a:solidFill>
                <a:schemeClr val="accent6">
                  <a:lumMod val="50000"/>
                </a:schemeClr>
              </a:solidFill>
            </a:endParaRPr>
          </a:p>
        </p:txBody>
      </p:sp>
    </p:spTree>
    <p:extLst>
      <p:ext uri="{BB962C8B-B14F-4D97-AF65-F5344CB8AC3E}">
        <p14:creationId xmlns:p14="http://schemas.microsoft.com/office/powerpoint/2010/main" val="27199848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197C92-EC11-4175-A53D-B250841451D3}"/>
              </a:ext>
            </a:extLst>
          </p:cNvPr>
          <p:cNvSpPr txBox="1"/>
          <p:nvPr/>
        </p:nvSpPr>
        <p:spPr>
          <a:xfrm>
            <a:off x="0" y="171395"/>
            <a:ext cx="11887200" cy="81253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OpenSans"/>
                <a:ea typeface="+mn-ea"/>
                <a:cs typeface="+mn-cs"/>
              </a:rPr>
              <a:t>Người lính dũng cảm</a:t>
            </a:r>
            <a:endParaRPr kumimoji="0" lang="vi-VN" sz="2000" b="0" i="0" u="none" strike="noStrike" kern="1200" cap="none" spc="0" normalizeH="0" baseline="0" noProof="0" dirty="0">
              <a:ln>
                <a:noFill/>
              </a:ln>
              <a:solidFill>
                <a:srgbClr val="000000"/>
              </a:solidFill>
              <a:effectLst/>
              <a:uLnTx/>
              <a:uFillTx/>
              <a:latin typeface="OpenSans"/>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OpenSans"/>
                <a:ea typeface="+mn-ea"/>
                <a:cs typeface="+mn-cs"/>
              </a:rPr>
              <a:t>1.</a:t>
            </a:r>
            <a:r>
              <a:rPr kumimoji="0" lang="vi-VN" sz="1800" b="0" i="0" u="none" strike="noStrike" kern="1200" cap="none" spc="0" normalizeH="0" baseline="0" noProof="0" dirty="0">
                <a:ln>
                  <a:noFill/>
                </a:ln>
                <a:solidFill>
                  <a:srgbClr val="000000"/>
                </a:solidFill>
                <a:effectLst/>
                <a:uLnTx/>
                <a:uFillTx/>
                <a:latin typeface="OpenSans"/>
                <a:ea typeface="+mn-ea"/>
                <a:cs typeface="+mn-cs"/>
              </a:rPr>
              <a:t> Bắn thêm một loạt đạn mà vẫn không diệt được máy bay địch. Viên tướng hạ lệnh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OpenSans"/>
                <a:ea typeface="+mn-ea"/>
                <a:cs typeface="+mn-cs"/>
              </a:rPr>
              <a:t>- Vượt rào, bắt sống nó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OpenSans"/>
                <a:ea typeface="+mn-ea"/>
                <a:cs typeface="+mn-cs"/>
              </a:rPr>
              <a:t>    Hàng rào là những cây nứa tép dựng xiên ô quả trám. Cậu lính bé nhất nhìn thủ lĩnh, ngập ngừng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OpenSans"/>
                <a:ea typeface="+mn-ea"/>
                <a:cs typeface="+mn-cs"/>
              </a:rPr>
              <a:t>- Chui vào à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OpenSans"/>
                <a:ea typeface="+mn-ea"/>
                <a:cs typeface="+mn-cs"/>
              </a:rPr>
              <a:t>    Nghe tiếng "chui", viên tướng thấy chối tai :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OpenSans"/>
                <a:ea typeface="+mn-ea"/>
                <a:cs typeface="+mn-cs"/>
              </a:rPr>
              <a:t>- Chỉ những thằng hèn mới chui.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OpenSans"/>
                <a:ea typeface="+mn-ea"/>
                <a:cs typeface="+mn-cs"/>
              </a:rPr>
              <a:t>2.</a:t>
            </a:r>
            <a:r>
              <a:rPr kumimoji="0" lang="vi-VN" sz="1800" b="0" i="0" u="none" strike="noStrike" kern="1200" cap="none" spc="0" normalizeH="0" baseline="0" noProof="0" dirty="0">
                <a:ln>
                  <a:noFill/>
                </a:ln>
                <a:solidFill>
                  <a:srgbClr val="000000"/>
                </a:solidFill>
                <a:effectLst/>
                <a:uLnTx/>
                <a:uFillTx/>
                <a:latin typeface="OpenSans"/>
                <a:ea typeface="+mn-ea"/>
                <a:cs typeface="+mn-cs"/>
              </a:rPr>
              <a:t> Cả tốp leo lên hàng rào, trừ chú lính nhỏ. Chú nhìn cái lỗ hổng dưới chân hàng rào rồi quyết định chui qua đó. Nhưng chú mới chui được nửa người thì hàng rào đổ.Tướng sĩ ngã đè lên luống hoa mười giờ. Hàng rào thì đè lên chú lính.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OpenSans"/>
                <a:ea typeface="+mn-ea"/>
                <a:cs typeface="+mn-cs"/>
              </a:rPr>
              <a:t>Chiếc máy bay (là một chú chuồn chuồn ngô) giật mình cất cánh. Quân tướng hoảng sợ lao ra khỏi vườn.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OpenSans"/>
                <a:ea typeface="+mn-ea"/>
                <a:cs typeface="+mn-cs"/>
              </a:rPr>
              <a:t>3.</a:t>
            </a:r>
            <a:r>
              <a:rPr kumimoji="0" lang="vi-VN" sz="1800" b="0" i="0" u="none" strike="noStrike" kern="1200" cap="none" spc="0" normalizeH="0" baseline="0" noProof="0" dirty="0">
                <a:ln>
                  <a:noFill/>
                </a:ln>
                <a:solidFill>
                  <a:srgbClr val="000000"/>
                </a:solidFill>
                <a:effectLst/>
                <a:uLnTx/>
                <a:uFillTx/>
                <a:latin typeface="OpenSans"/>
                <a:ea typeface="+mn-ea"/>
                <a:cs typeface="+mn-cs"/>
              </a:rPr>
              <a:t> Giờ học hôm sau, thầy giáo nghiêm giọng hỏi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OpenSans"/>
                <a:ea typeface="+mn-ea"/>
                <a:cs typeface="+mn-cs"/>
              </a:rPr>
              <a:t>- Hôm qua em nào phá đổ hàng rào, làm giập hoa trong vườn trường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OpenSans"/>
                <a:ea typeface="+mn-ea"/>
                <a:cs typeface="+mn-cs"/>
              </a:rPr>
              <a:t>Thầy nhìn một lượt những gương mặt học trò, chờ đợi sự can đảm nhận lỗi. Chú lính nhỏ run lên. Chú sắp phun ra bí mật thì một cú véo nhắc chú ngồi yên.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OpenSans"/>
                <a:ea typeface="+mn-ea"/>
                <a:cs typeface="+mn-cs"/>
              </a:rPr>
              <a:t>Thầy giáo lắc đầu buồn bã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OpenSans"/>
                <a:ea typeface="+mn-ea"/>
                <a:cs typeface="+mn-cs"/>
              </a:rPr>
              <a:t>- Thầy mong em nào phạm lỗi sẽ sửa lại hàng rào và luống hoa.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OpenSans"/>
                <a:ea typeface="+mn-ea"/>
                <a:cs typeface="+mn-cs"/>
              </a:rPr>
              <a:t>4.</a:t>
            </a:r>
            <a:r>
              <a:rPr kumimoji="0" lang="vi-VN" sz="1800" b="0" i="0" u="none" strike="noStrike" kern="1200" cap="none" spc="0" normalizeH="0" baseline="0" noProof="0" dirty="0">
                <a:ln>
                  <a:noFill/>
                </a:ln>
                <a:solidFill>
                  <a:srgbClr val="000000"/>
                </a:solidFill>
                <a:effectLst/>
                <a:uLnTx/>
                <a:uFillTx/>
                <a:latin typeface="OpenSans"/>
                <a:ea typeface="+mn-ea"/>
                <a:cs typeface="+mn-cs"/>
              </a:rPr>
              <a:t> Khi tất cả túa ra khỏi lớp, chú lính nhỏ đợi viên tướng ở cửa, nói khẽ :”Ra vườn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OpenSans"/>
                <a:ea typeface="+mn-ea"/>
                <a:cs typeface="+mn-cs"/>
              </a:rPr>
              <a:t>Viên tướng khoát tay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OpenSans"/>
                <a:ea typeface="+mn-ea"/>
                <a:cs typeface="+mn-cs"/>
              </a:rPr>
              <a:t>- Về thôi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OpenSans"/>
                <a:ea typeface="+mn-ea"/>
                <a:cs typeface="+mn-cs"/>
              </a:rPr>
              <a:t>- Nhưng như vậy là hèn.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OpenSans"/>
                <a:ea typeface="+mn-ea"/>
                <a:cs typeface="+mn-cs"/>
              </a:rPr>
              <a:t>Nói rồi, chú lính quả quyết bước về phía vườn trường.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OpenSans"/>
                <a:ea typeface="+mn-ea"/>
                <a:cs typeface="+mn-cs"/>
              </a:rPr>
              <a:t>Những người lính và viên tướng đứng sững lại nhìn chú lính nhỏ.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OpenSans"/>
                <a:ea typeface="+mn-ea"/>
                <a:cs typeface="+mn-cs"/>
              </a:rPr>
              <a:t>Rồi, cả đội bước nhanh theo chú, như là bước theo một người chỉ huy dũng cảm.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0" i="1" u="none" strike="noStrike" kern="1200" cap="none" spc="0" normalizeH="0" baseline="0" noProof="0" dirty="0">
                <a:ln>
                  <a:noFill/>
                </a:ln>
                <a:solidFill>
                  <a:srgbClr val="000000"/>
                </a:solidFill>
                <a:effectLst/>
                <a:uLnTx/>
                <a:uFillTx/>
                <a:latin typeface="OpenSans"/>
                <a:ea typeface="+mn-ea"/>
                <a:cs typeface="+mn-cs"/>
              </a:rPr>
              <a:t>Theo</a:t>
            </a:r>
            <a:r>
              <a:rPr kumimoji="0" lang="vi-VN" sz="1800" b="0" i="0" u="none" strike="noStrike" kern="1200" cap="none" spc="0" normalizeH="0" baseline="0" noProof="0" dirty="0">
                <a:ln>
                  <a:noFill/>
                </a:ln>
                <a:solidFill>
                  <a:srgbClr val="000000"/>
                </a:solidFill>
                <a:effectLst/>
                <a:uLnTx/>
                <a:uFillTx/>
                <a:latin typeface="OpenSans"/>
                <a:ea typeface="+mn-ea"/>
                <a:cs typeface="+mn-cs"/>
              </a:rPr>
              <a:t> </a:t>
            </a:r>
            <a:r>
              <a:rPr kumimoji="0" lang="vi-VN" sz="1800" b="1" i="0" u="none" strike="noStrike" kern="1200" cap="none" spc="0" normalizeH="0" baseline="0" noProof="0" dirty="0">
                <a:ln>
                  <a:noFill/>
                </a:ln>
                <a:solidFill>
                  <a:srgbClr val="000000"/>
                </a:solidFill>
                <a:effectLst/>
                <a:uLnTx/>
                <a:uFillTx/>
                <a:latin typeface="OpenSans"/>
                <a:ea typeface="+mn-ea"/>
                <a:cs typeface="+mn-cs"/>
              </a:rPr>
              <a:t>Đặng Ái</a:t>
            </a:r>
            <a:endParaRPr kumimoji="0" lang="vi-VN" sz="1800" b="0" i="0" u="none" strike="noStrike" kern="1200" cap="none" spc="0" normalizeH="0" baseline="0" noProof="0" dirty="0">
              <a:ln>
                <a:noFill/>
              </a:ln>
              <a:solidFill>
                <a:srgbClr val="000000"/>
              </a:solidFill>
              <a:effectLst/>
              <a:uLnTx/>
              <a:uFillTx/>
              <a:latin typeface="Open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srgbClr val="000000"/>
                </a:solidFill>
                <a:effectLst/>
                <a:uLnTx/>
                <a:uFillTx/>
                <a:latin typeface="OpenSans"/>
                <a:ea typeface="+mn-ea"/>
                <a:cs typeface="+mn-cs"/>
              </a:rPr>
            </a:br>
            <a:br>
              <a:rPr kumimoji="0" lang="vi-VN" sz="1800" b="0" i="0" u="none" strike="noStrike" kern="1200" cap="none" spc="0" normalizeH="0" baseline="0" noProof="0" dirty="0">
                <a:ln>
                  <a:noFill/>
                </a:ln>
                <a:solidFill>
                  <a:srgbClr val="000000"/>
                </a:solidFill>
                <a:effectLst/>
                <a:uLnTx/>
                <a:uFillTx/>
                <a:latin typeface="OpenSans"/>
                <a:ea typeface="+mn-ea"/>
                <a:cs typeface="+mn-cs"/>
              </a:rPr>
            </a:br>
            <a:r>
              <a:rPr kumimoji="0" lang="vi-VN" sz="1800" b="0" i="0" u="none" strike="noStrike" kern="1200" cap="none" spc="0" normalizeH="0" baseline="0" noProof="0" dirty="0">
                <a:ln>
                  <a:noFill/>
                </a:ln>
                <a:solidFill>
                  <a:srgbClr val="000000"/>
                </a:solidFill>
                <a:effectLst/>
                <a:uLnTx/>
                <a:uFillTx/>
                <a:latin typeface="OpenSans"/>
                <a:ea typeface="+mn-ea"/>
                <a:cs typeface="+mn-cs"/>
              </a:rPr>
              <a:t>Xem thêm tại: </a:t>
            </a:r>
            <a:r>
              <a:rPr kumimoji="0" lang="vi-VN" sz="1800" b="0" i="0" u="none" strike="noStrike" kern="1200" cap="none" spc="0" normalizeH="0" baseline="0" noProof="0" dirty="0">
                <a:ln>
                  <a:noFill/>
                </a:ln>
                <a:solidFill>
                  <a:srgbClr val="003399"/>
                </a:solidFill>
                <a:effectLst/>
                <a:uLnTx/>
                <a:uFillTx/>
                <a:latin typeface="OpenSans"/>
                <a:ea typeface="+mn-ea"/>
                <a:cs typeface="+mn-cs"/>
                <a:hlinkClick r:id="rId2"/>
              </a:rPr>
              <a:t>https://loigiaihay.com/soan-bai-nguoi-linh-dung-cam-trang-38-sgk-tieng-viet-3-tap-1-c119a16572.html#ixzz748phFINE</a:t>
            </a: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710700695"/>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50EC4C-7DE7-41D9-A785-BD0D225FF447}"/>
              </a:ext>
            </a:extLst>
          </p:cNvPr>
          <p:cNvSpPr>
            <a:spLocks noGrp="1"/>
          </p:cNvSpPr>
          <p:nvPr>
            <p:ph idx="1"/>
          </p:nvPr>
        </p:nvSpPr>
        <p:spPr>
          <a:xfrm>
            <a:off x="561975" y="433135"/>
            <a:ext cx="11372849" cy="6320089"/>
          </a:xfrm>
        </p:spPr>
        <p:txBody>
          <a:bodyPr>
            <a:noAutofit/>
          </a:bodyPr>
          <a:lstStyle/>
          <a:p>
            <a:pPr marL="0" indent="0" algn="l">
              <a:buNone/>
            </a:pPr>
            <a:r>
              <a:rPr lang="vi-VN" sz="2300" b="1" i="0" dirty="0">
                <a:solidFill>
                  <a:srgbClr val="1A0DAB"/>
                </a:solidFill>
                <a:effectLst/>
                <a:latin typeface="Open Sans" panose="020B0606030504020204" pitchFamily="34" charset="0"/>
              </a:rPr>
              <a:t>2. Dựa vào nội dung bài đọc, chọn câu trả lời đúng cho mỗi câu hỏi sau:</a:t>
            </a:r>
            <a:endParaRPr lang="vi-VN" sz="2300" b="0" i="0" dirty="0">
              <a:solidFill>
                <a:srgbClr val="1A0DAB"/>
              </a:solidFill>
              <a:effectLst/>
              <a:latin typeface="Open Sans" panose="020B0606030504020204" pitchFamily="34" charset="0"/>
            </a:endParaRPr>
          </a:p>
          <a:p>
            <a:pPr marL="0" indent="0" algn="l">
              <a:buNone/>
            </a:pPr>
            <a:r>
              <a:rPr lang="vi-VN" sz="2300" b="0" i="0" dirty="0">
                <a:solidFill>
                  <a:srgbClr val="1A0DAB"/>
                </a:solidFill>
                <a:effectLst/>
                <a:latin typeface="Open Sans" panose="020B0606030504020204" pitchFamily="34" charset="0"/>
              </a:rPr>
              <a:t>Câu hỏi 1: Các bạn nhỏ chơi trò đánh trận giả ở đâu?</a:t>
            </a:r>
          </a:p>
          <a:p>
            <a:pPr marL="0" indent="0" algn="l">
              <a:buNone/>
            </a:pPr>
            <a:r>
              <a:rPr lang="vi-VN" sz="2300" b="0" i="0" dirty="0">
                <a:solidFill>
                  <a:srgbClr val="1A0DAB"/>
                </a:solidFill>
                <a:effectLst/>
                <a:latin typeface="Open Sans" panose="020B0606030504020204" pitchFamily="34" charset="0"/>
              </a:rPr>
              <a:t>a. Ở sân trường</a:t>
            </a:r>
          </a:p>
          <a:p>
            <a:pPr marL="0" indent="0" algn="l">
              <a:buNone/>
            </a:pPr>
            <a:r>
              <a:rPr lang="vi-VN" sz="2300" b="0" i="0" dirty="0">
                <a:solidFill>
                  <a:srgbClr val="1A0DAB"/>
                </a:solidFill>
                <a:effectLst/>
                <a:latin typeface="Open Sans" panose="020B0606030504020204" pitchFamily="34" charset="0"/>
              </a:rPr>
              <a:t>b. Ở vườn trường</a:t>
            </a:r>
          </a:p>
          <a:p>
            <a:pPr marL="0" indent="0" algn="l">
              <a:buNone/>
            </a:pPr>
            <a:r>
              <a:rPr lang="vi-VN" sz="2300" b="0" i="0" dirty="0">
                <a:solidFill>
                  <a:srgbClr val="1A0DAB"/>
                </a:solidFill>
                <a:effectLst/>
                <a:latin typeface="Open Sans" panose="020B0606030504020204" pitchFamily="34" charset="0"/>
              </a:rPr>
              <a:t>c. Ở trong lớp học</a:t>
            </a:r>
          </a:p>
          <a:p>
            <a:pPr marL="0" indent="0" algn="l">
              <a:buNone/>
            </a:pPr>
            <a:r>
              <a:rPr lang="vi-VN" sz="2300" b="0" i="0" dirty="0">
                <a:solidFill>
                  <a:srgbClr val="1A0DAB"/>
                </a:solidFill>
                <a:effectLst/>
                <a:latin typeface="Open Sans" panose="020B0606030504020204" pitchFamily="34" charset="0"/>
              </a:rPr>
              <a:t>Câu hỏi 2: Vì sao chú lính nhỏ quyết định chui qua lỗ hổng dưới chân hàng rào?</a:t>
            </a:r>
          </a:p>
          <a:p>
            <a:pPr marL="0" indent="0" algn="l">
              <a:buNone/>
            </a:pPr>
            <a:r>
              <a:rPr lang="vi-VN" sz="2300" b="0" i="0" dirty="0">
                <a:solidFill>
                  <a:srgbClr val="1A0DAB"/>
                </a:solidFill>
                <a:effectLst/>
                <a:latin typeface="Open Sans" panose="020B0606030504020204" pitchFamily="34" charset="0"/>
              </a:rPr>
              <a:t>a. Vì chú lính sợ làm đổ hàng rào của vườn trường</a:t>
            </a:r>
          </a:p>
          <a:p>
            <a:pPr marL="0" indent="0" algn="l">
              <a:buNone/>
            </a:pPr>
            <a:r>
              <a:rPr lang="vi-VN" sz="2300" b="0" i="0" dirty="0">
                <a:solidFill>
                  <a:srgbClr val="1A0DAB"/>
                </a:solidFill>
                <a:effectLst/>
                <a:latin typeface="Open Sans" panose="020B0606030504020204" pitchFamily="34" charset="0"/>
              </a:rPr>
              <a:t>b. Vì chú lính thích chui qua lổ hổng dưới chân hàng rào</a:t>
            </a:r>
          </a:p>
          <a:p>
            <a:pPr marL="0" indent="0" algn="l">
              <a:buNone/>
            </a:pPr>
            <a:r>
              <a:rPr lang="vi-VN" sz="2300" b="0" i="0" dirty="0">
                <a:solidFill>
                  <a:srgbClr val="1A0DAB"/>
                </a:solidFill>
                <a:effectLst/>
                <a:latin typeface="Open Sans" panose="020B0606030504020204" pitchFamily="34" charset="0"/>
              </a:rPr>
              <a:t>c. Vì chú lính không thể nhảy qua rào.</a:t>
            </a:r>
          </a:p>
          <a:p>
            <a:pPr marL="0" indent="0" algn="l">
              <a:buNone/>
            </a:pPr>
            <a:r>
              <a:rPr lang="vi-VN" sz="2300" b="0" i="0" dirty="0">
                <a:solidFill>
                  <a:srgbClr val="1A0DAB"/>
                </a:solidFill>
                <a:effectLst/>
                <a:latin typeface="Open Sans" panose="020B0606030504020204" pitchFamily="34" charset="0"/>
              </a:rPr>
              <a:t>Câu hỏi 3: Đoạn văn nào nói lên hậu quả việc leo rào của các bạn nhỏ?</a:t>
            </a:r>
          </a:p>
          <a:p>
            <a:pPr marL="0" indent="0" algn="l">
              <a:buNone/>
            </a:pPr>
            <a:r>
              <a:rPr lang="vi-VN" sz="2300" b="0" i="0" dirty="0">
                <a:solidFill>
                  <a:srgbClr val="1A0DAB"/>
                </a:solidFill>
                <a:effectLst/>
                <a:latin typeface="Open Sans" panose="020B0606030504020204" pitchFamily="34" charset="0"/>
              </a:rPr>
              <a:t>a. Đoạn 1        b. Đoạn 2      c. Đoạn 3</a:t>
            </a:r>
          </a:p>
          <a:p>
            <a:pPr marL="0" indent="0" algn="l">
              <a:buNone/>
            </a:pPr>
            <a:r>
              <a:rPr lang="vi-VN" sz="2300" b="0" i="0" dirty="0">
                <a:solidFill>
                  <a:srgbClr val="1A0DAB"/>
                </a:solidFill>
                <a:effectLst/>
                <a:latin typeface="Open Sans" panose="020B0606030504020204" pitchFamily="34" charset="0"/>
              </a:rPr>
              <a:t>Câu hỏi 4: Vì sao chú lính nhỏ là người dũng cảm?</a:t>
            </a:r>
          </a:p>
          <a:p>
            <a:pPr marL="0" indent="0" algn="l">
              <a:buNone/>
            </a:pPr>
            <a:r>
              <a:rPr lang="vi-VN" sz="2300" b="0" i="0" dirty="0">
                <a:solidFill>
                  <a:srgbClr val="1A0DAB"/>
                </a:solidFill>
                <a:effectLst/>
                <a:latin typeface="Open Sans" panose="020B0606030504020204" pitchFamily="34" charset="0"/>
              </a:rPr>
              <a:t>a. Vì chú không leo lên hàng rào như các bạn khác</a:t>
            </a:r>
          </a:p>
          <a:p>
            <a:pPr marL="0" indent="0" algn="l">
              <a:buNone/>
            </a:pPr>
            <a:r>
              <a:rPr lang="vi-VN" sz="2300" b="0" i="0" dirty="0">
                <a:solidFill>
                  <a:srgbClr val="1A0DAB"/>
                </a:solidFill>
                <a:effectLst/>
                <a:latin typeface="Open Sans" panose="020B0606030504020204" pitchFamily="34" charset="0"/>
              </a:rPr>
              <a:t>b. Vì chú không thực hiện yêu cầu của viên tướng</a:t>
            </a:r>
          </a:p>
          <a:p>
            <a:pPr marL="0" indent="0" algn="l">
              <a:buNone/>
            </a:pPr>
            <a:r>
              <a:rPr lang="vi-VN" sz="2300" b="0" i="0" dirty="0">
                <a:solidFill>
                  <a:srgbClr val="1A0DAB"/>
                </a:solidFill>
                <a:effectLst/>
                <a:latin typeface="Open Sans" panose="020B0606030504020204" pitchFamily="34" charset="0"/>
              </a:rPr>
              <a:t>c. Vì chú dám nhận lỗi và sửa lỗi.</a:t>
            </a:r>
          </a:p>
          <a:p>
            <a:endParaRPr lang="en-US" sz="2300" dirty="0"/>
          </a:p>
        </p:txBody>
      </p:sp>
    </p:spTree>
    <p:extLst>
      <p:ext uri="{BB962C8B-B14F-4D97-AF65-F5344CB8AC3E}">
        <p14:creationId xmlns:p14="http://schemas.microsoft.com/office/powerpoint/2010/main" val="2139357123"/>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50EC4C-7DE7-41D9-A785-BD0D225FF447}"/>
              </a:ext>
            </a:extLst>
          </p:cNvPr>
          <p:cNvSpPr>
            <a:spLocks noGrp="1"/>
          </p:cNvSpPr>
          <p:nvPr>
            <p:ph idx="1"/>
          </p:nvPr>
        </p:nvSpPr>
        <p:spPr>
          <a:xfrm>
            <a:off x="561975" y="433135"/>
            <a:ext cx="11372849" cy="6320089"/>
          </a:xfrm>
        </p:spPr>
        <p:txBody>
          <a:bodyPr>
            <a:noAutofit/>
          </a:bodyPr>
          <a:lstStyle/>
          <a:p>
            <a:pPr marL="0" indent="0" algn="l">
              <a:buNone/>
            </a:pPr>
            <a:r>
              <a:rPr lang="vi-VN" sz="2300" b="1" i="0" dirty="0">
                <a:solidFill>
                  <a:srgbClr val="1A0DAB"/>
                </a:solidFill>
                <a:effectLst/>
                <a:latin typeface="Open Sans" panose="020B0606030504020204" pitchFamily="34" charset="0"/>
              </a:rPr>
              <a:t>2. Dựa vào nội dung bài đọc, chọn câu trả lời đúng cho mỗi câu hỏi sau:</a:t>
            </a:r>
            <a:endParaRPr lang="vi-VN" sz="2300" b="0" i="0" dirty="0">
              <a:solidFill>
                <a:srgbClr val="1A0DAB"/>
              </a:solidFill>
              <a:effectLst/>
              <a:latin typeface="Open Sans" panose="020B0606030504020204" pitchFamily="34" charset="0"/>
            </a:endParaRPr>
          </a:p>
          <a:p>
            <a:pPr marL="0" indent="0" algn="l">
              <a:buNone/>
            </a:pPr>
            <a:r>
              <a:rPr lang="vi-VN" sz="2300" b="0" i="0" dirty="0">
                <a:solidFill>
                  <a:srgbClr val="1A0DAB"/>
                </a:solidFill>
                <a:effectLst/>
                <a:latin typeface="Open Sans" panose="020B0606030504020204" pitchFamily="34" charset="0"/>
              </a:rPr>
              <a:t>Câu hỏi 1: Các bạn nhỏ chơi trò đánh trận giả ở đâu?</a:t>
            </a:r>
          </a:p>
          <a:p>
            <a:pPr marL="0" indent="0" algn="l">
              <a:buNone/>
            </a:pPr>
            <a:r>
              <a:rPr lang="vi-VN" sz="2300" b="0" i="0" dirty="0">
                <a:solidFill>
                  <a:srgbClr val="1A0DAB"/>
                </a:solidFill>
                <a:effectLst/>
                <a:latin typeface="Open Sans" panose="020B0606030504020204" pitchFamily="34" charset="0"/>
              </a:rPr>
              <a:t>a. Ở sân trường</a:t>
            </a:r>
          </a:p>
          <a:p>
            <a:pPr marL="0" indent="0" algn="l">
              <a:buNone/>
            </a:pPr>
            <a:r>
              <a:rPr lang="vi-VN" sz="2300" b="0" i="0" dirty="0">
                <a:solidFill>
                  <a:srgbClr val="FF0000"/>
                </a:solidFill>
                <a:effectLst/>
                <a:latin typeface="Open Sans" panose="020B0606030504020204" pitchFamily="34" charset="0"/>
              </a:rPr>
              <a:t>b. Ở vườn trường</a:t>
            </a:r>
          </a:p>
          <a:p>
            <a:pPr marL="0" indent="0" algn="l">
              <a:buNone/>
            </a:pPr>
            <a:r>
              <a:rPr lang="vi-VN" sz="2300" b="0" i="0" dirty="0">
                <a:solidFill>
                  <a:srgbClr val="1A0DAB"/>
                </a:solidFill>
                <a:effectLst/>
                <a:latin typeface="Open Sans" panose="020B0606030504020204" pitchFamily="34" charset="0"/>
              </a:rPr>
              <a:t>c. Ở trong lớp học</a:t>
            </a:r>
          </a:p>
          <a:p>
            <a:pPr marL="0" indent="0" algn="l">
              <a:buNone/>
            </a:pPr>
            <a:r>
              <a:rPr lang="vi-VN" sz="2300" b="0" i="0" dirty="0">
                <a:solidFill>
                  <a:srgbClr val="1A0DAB"/>
                </a:solidFill>
                <a:effectLst/>
                <a:latin typeface="Open Sans" panose="020B0606030504020204" pitchFamily="34" charset="0"/>
              </a:rPr>
              <a:t>Câu hỏi 2: Vì sao chú lính nhỏ quyết định chui qua lỗ hổng dưới chân hàng rào?</a:t>
            </a:r>
          </a:p>
          <a:p>
            <a:pPr marL="0" indent="0" algn="l">
              <a:buNone/>
            </a:pPr>
            <a:r>
              <a:rPr lang="vi-VN" sz="2300" b="0" i="0" dirty="0">
                <a:solidFill>
                  <a:srgbClr val="FF0000"/>
                </a:solidFill>
                <a:effectLst/>
                <a:latin typeface="Open Sans" panose="020B0606030504020204" pitchFamily="34" charset="0"/>
              </a:rPr>
              <a:t>a. Vì chú lính sợ làm đổ hàng rào của vườn trường</a:t>
            </a:r>
          </a:p>
          <a:p>
            <a:pPr marL="0" indent="0" algn="l">
              <a:buNone/>
            </a:pPr>
            <a:r>
              <a:rPr lang="vi-VN" sz="2300" b="0" i="0" dirty="0">
                <a:solidFill>
                  <a:srgbClr val="1A0DAB"/>
                </a:solidFill>
                <a:effectLst/>
                <a:latin typeface="Open Sans" panose="020B0606030504020204" pitchFamily="34" charset="0"/>
              </a:rPr>
              <a:t>b. Vì chú lính thích chui qua lổ hổng dưới chân hàng rào</a:t>
            </a:r>
          </a:p>
          <a:p>
            <a:pPr marL="0" indent="0" algn="l">
              <a:buNone/>
            </a:pPr>
            <a:r>
              <a:rPr lang="vi-VN" sz="2300" b="0" i="0" dirty="0">
                <a:solidFill>
                  <a:srgbClr val="1A0DAB"/>
                </a:solidFill>
                <a:effectLst/>
                <a:latin typeface="Open Sans" panose="020B0606030504020204" pitchFamily="34" charset="0"/>
              </a:rPr>
              <a:t>c. Vì chú lính không thể nhảy qua rào.</a:t>
            </a:r>
          </a:p>
          <a:p>
            <a:pPr marL="0" indent="0" algn="l">
              <a:buNone/>
            </a:pPr>
            <a:r>
              <a:rPr lang="vi-VN" sz="2300" b="0" i="0" dirty="0">
                <a:solidFill>
                  <a:srgbClr val="1A0DAB"/>
                </a:solidFill>
                <a:effectLst/>
                <a:latin typeface="Open Sans" panose="020B0606030504020204" pitchFamily="34" charset="0"/>
              </a:rPr>
              <a:t>Câu hỏi 3: Đoạn văn nào nói lên hậu quả việc leo rào của các bạn nhỏ?</a:t>
            </a:r>
          </a:p>
          <a:p>
            <a:pPr marL="0" indent="0" algn="l">
              <a:buNone/>
            </a:pPr>
            <a:r>
              <a:rPr lang="vi-VN" sz="2300" b="0" i="0" dirty="0">
                <a:solidFill>
                  <a:srgbClr val="1A0DAB"/>
                </a:solidFill>
                <a:effectLst/>
                <a:latin typeface="Open Sans" panose="020B0606030504020204" pitchFamily="34" charset="0"/>
              </a:rPr>
              <a:t>a. Đoạn 1        </a:t>
            </a:r>
            <a:r>
              <a:rPr lang="vi-VN" sz="2300" b="0" i="0" dirty="0">
                <a:solidFill>
                  <a:srgbClr val="FF0000"/>
                </a:solidFill>
                <a:effectLst/>
                <a:latin typeface="Open Sans" panose="020B0606030504020204" pitchFamily="34" charset="0"/>
              </a:rPr>
              <a:t>b. Đoạn 2      </a:t>
            </a:r>
            <a:r>
              <a:rPr lang="vi-VN" sz="2300" b="0" i="0" dirty="0">
                <a:solidFill>
                  <a:srgbClr val="1A0DAB"/>
                </a:solidFill>
                <a:effectLst/>
                <a:latin typeface="Open Sans" panose="020B0606030504020204" pitchFamily="34" charset="0"/>
              </a:rPr>
              <a:t>c. Đoạn 3</a:t>
            </a:r>
          </a:p>
          <a:p>
            <a:pPr marL="0" indent="0" algn="l">
              <a:buNone/>
            </a:pPr>
            <a:r>
              <a:rPr lang="vi-VN" sz="2300" b="0" i="0" dirty="0">
                <a:solidFill>
                  <a:srgbClr val="1A0DAB"/>
                </a:solidFill>
                <a:effectLst/>
                <a:latin typeface="Open Sans" panose="020B0606030504020204" pitchFamily="34" charset="0"/>
              </a:rPr>
              <a:t>Câu hỏi 4: Vì sao chú lính nhỏ là người dũng cảm?</a:t>
            </a:r>
          </a:p>
          <a:p>
            <a:pPr marL="0" indent="0" algn="l">
              <a:buNone/>
            </a:pPr>
            <a:r>
              <a:rPr lang="vi-VN" sz="2300" b="0" i="0" dirty="0">
                <a:solidFill>
                  <a:srgbClr val="1A0DAB"/>
                </a:solidFill>
                <a:effectLst/>
                <a:latin typeface="Open Sans" panose="020B0606030504020204" pitchFamily="34" charset="0"/>
              </a:rPr>
              <a:t>a. Vì chú không leo lên hàng rào như các bạn khác</a:t>
            </a:r>
          </a:p>
          <a:p>
            <a:pPr marL="0" indent="0" algn="l">
              <a:buNone/>
            </a:pPr>
            <a:r>
              <a:rPr lang="vi-VN" sz="2300" b="0" i="0" dirty="0">
                <a:solidFill>
                  <a:srgbClr val="1A0DAB"/>
                </a:solidFill>
                <a:effectLst/>
                <a:latin typeface="Open Sans" panose="020B0606030504020204" pitchFamily="34" charset="0"/>
              </a:rPr>
              <a:t>b. Vì chú không thực hiện yêu cầu của viên tướng</a:t>
            </a:r>
          </a:p>
          <a:p>
            <a:pPr marL="0" indent="0" algn="l">
              <a:buNone/>
            </a:pPr>
            <a:r>
              <a:rPr lang="vi-VN" sz="2300" b="0" i="0" dirty="0">
                <a:solidFill>
                  <a:srgbClr val="FF0000"/>
                </a:solidFill>
                <a:effectLst/>
                <a:latin typeface="Open Sans" panose="020B0606030504020204" pitchFamily="34" charset="0"/>
              </a:rPr>
              <a:t>c. Vì chú dám nhận lỗi và sửa lỗi.</a:t>
            </a:r>
          </a:p>
          <a:p>
            <a:endParaRPr lang="en-US" sz="2300" dirty="0"/>
          </a:p>
        </p:txBody>
      </p:sp>
    </p:spTree>
    <p:extLst>
      <p:ext uri="{BB962C8B-B14F-4D97-AF65-F5344CB8AC3E}">
        <p14:creationId xmlns:p14="http://schemas.microsoft.com/office/powerpoint/2010/main" val="1044334664"/>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50EC4C-7DE7-41D9-A785-BD0D225FF447}"/>
              </a:ext>
            </a:extLst>
          </p:cNvPr>
          <p:cNvSpPr>
            <a:spLocks noGrp="1"/>
          </p:cNvSpPr>
          <p:nvPr>
            <p:ph idx="1"/>
          </p:nvPr>
        </p:nvSpPr>
        <p:spPr>
          <a:xfrm>
            <a:off x="2549409" y="329393"/>
            <a:ext cx="12437281" cy="985699"/>
          </a:xfrm>
        </p:spPr>
        <p:txBody>
          <a:bodyPr>
            <a:normAutofit/>
          </a:bodyPr>
          <a:lstStyle/>
          <a:p>
            <a:pPr marL="0" indent="0">
              <a:buNone/>
            </a:pPr>
            <a:r>
              <a:rPr lang="en-US" b="1" dirty="0">
                <a:solidFill>
                  <a:schemeClr val="tx2">
                    <a:lumMod val="75000"/>
                  </a:schemeClr>
                </a:solidFill>
              </a:rPr>
              <a:t>3. </a:t>
            </a:r>
            <a:r>
              <a:rPr lang="en-US" b="1" dirty="0" err="1">
                <a:solidFill>
                  <a:schemeClr val="tx2">
                    <a:lumMod val="75000"/>
                  </a:schemeClr>
                </a:solidFill>
              </a:rPr>
              <a:t>Thảo</a:t>
            </a:r>
            <a:r>
              <a:rPr lang="en-US" b="1" dirty="0">
                <a:solidFill>
                  <a:schemeClr val="tx2">
                    <a:lumMod val="75000"/>
                  </a:schemeClr>
                </a:solidFill>
              </a:rPr>
              <a:t> </a:t>
            </a:r>
            <a:r>
              <a:rPr lang="en-US" b="1" dirty="0" err="1">
                <a:solidFill>
                  <a:schemeClr val="tx2">
                    <a:lumMod val="75000"/>
                  </a:schemeClr>
                </a:solidFill>
              </a:rPr>
              <a:t>luận</a:t>
            </a:r>
            <a:r>
              <a:rPr lang="en-US" b="1" dirty="0">
                <a:solidFill>
                  <a:schemeClr val="tx2">
                    <a:lumMod val="75000"/>
                  </a:schemeClr>
                </a:solidFill>
              </a:rPr>
              <a:t>, </a:t>
            </a:r>
            <a:r>
              <a:rPr lang="en-US" b="1" dirty="0" err="1">
                <a:solidFill>
                  <a:schemeClr val="tx2">
                    <a:lumMod val="75000"/>
                  </a:schemeClr>
                </a:solidFill>
              </a:rPr>
              <a:t>trả</a:t>
            </a:r>
            <a:r>
              <a:rPr lang="en-US" b="1" dirty="0">
                <a:solidFill>
                  <a:schemeClr val="tx2">
                    <a:lumMod val="75000"/>
                  </a:schemeClr>
                </a:solidFill>
              </a:rPr>
              <a:t> </a:t>
            </a:r>
            <a:r>
              <a:rPr lang="en-US" b="1" dirty="0" err="1">
                <a:solidFill>
                  <a:schemeClr val="tx2">
                    <a:lumMod val="75000"/>
                  </a:schemeClr>
                </a:solidFill>
              </a:rPr>
              <a:t>lời</a:t>
            </a:r>
            <a:r>
              <a:rPr lang="en-US" b="1" dirty="0">
                <a:solidFill>
                  <a:schemeClr val="tx2">
                    <a:lumMod val="75000"/>
                  </a:schemeClr>
                </a:solidFill>
              </a:rPr>
              <a:t> </a:t>
            </a:r>
            <a:r>
              <a:rPr lang="en-US" b="1" dirty="0" err="1">
                <a:solidFill>
                  <a:schemeClr val="tx2">
                    <a:lumMod val="75000"/>
                  </a:schemeClr>
                </a:solidFill>
              </a:rPr>
              <a:t>câu</a:t>
            </a:r>
            <a:r>
              <a:rPr lang="en-US" b="1" dirty="0">
                <a:solidFill>
                  <a:schemeClr val="tx2">
                    <a:lumMod val="75000"/>
                  </a:schemeClr>
                </a:solidFill>
              </a:rPr>
              <a:t> </a:t>
            </a:r>
            <a:r>
              <a:rPr lang="en-US" b="1" dirty="0" err="1">
                <a:solidFill>
                  <a:schemeClr val="tx2">
                    <a:lumMod val="75000"/>
                  </a:schemeClr>
                </a:solidFill>
              </a:rPr>
              <a:t>hỏi</a:t>
            </a:r>
            <a:r>
              <a:rPr lang="en-US" b="1" dirty="0">
                <a:solidFill>
                  <a:schemeClr val="tx2">
                    <a:lumMod val="75000"/>
                  </a:schemeClr>
                </a:solidFill>
              </a:rPr>
              <a:t>:</a:t>
            </a:r>
            <a:endParaRPr lang="en-US" dirty="0">
              <a:solidFill>
                <a:schemeClr val="tx2">
                  <a:lumMod val="75000"/>
                </a:schemeClr>
              </a:solidFill>
            </a:endParaRPr>
          </a:p>
          <a:p>
            <a:pPr marL="0" indent="0">
              <a:buNone/>
            </a:pPr>
            <a:r>
              <a:rPr lang="en-US" dirty="0" err="1">
                <a:solidFill>
                  <a:schemeClr val="tx2">
                    <a:lumMod val="75000"/>
                  </a:schemeClr>
                </a:solidFill>
              </a:rPr>
              <a:t>Thầy</a:t>
            </a:r>
            <a:r>
              <a:rPr lang="en-US" dirty="0">
                <a:solidFill>
                  <a:schemeClr val="tx2">
                    <a:lumMod val="75000"/>
                  </a:schemeClr>
                </a:solidFill>
              </a:rPr>
              <a:t> </a:t>
            </a:r>
            <a:r>
              <a:rPr lang="en-US" dirty="0" err="1">
                <a:solidFill>
                  <a:schemeClr val="tx2">
                    <a:lumMod val="75000"/>
                  </a:schemeClr>
                </a:solidFill>
              </a:rPr>
              <a:t>giáo</a:t>
            </a:r>
            <a:r>
              <a:rPr lang="en-US" dirty="0">
                <a:solidFill>
                  <a:schemeClr val="tx2">
                    <a:lumMod val="75000"/>
                  </a:schemeClr>
                </a:solidFill>
              </a:rPr>
              <a:t> </a:t>
            </a:r>
            <a:r>
              <a:rPr lang="en-US" dirty="0" err="1">
                <a:solidFill>
                  <a:schemeClr val="tx2">
                    <a:lumMod val="75000"/>
                  </a:schemeClr>
                </a:solidFill>
              </a:rPr>
              <a:t>chờ</a:t>
            </a:r>
            <a:r>
              <a:rPr lang="en-US" dirty="0">
                <a:solidFill>
                  <a:schemeClr val="tx2">
                    <a:lumMod val="75000"/>
                  </a:schemeClr>
                </a:solidFill>
              </a:rPr>
              <a:t> </a:t>
            </a:r>
            <a:r>
              <a:rPr lang="en-US" dirty="0" err="1">
                <a:solidFill>
                  <a:schemeClr val="tx2">
                    <a:lumMod val="75000"/>
                  </a:schemeClr>
                </a:solidFill>
              </a:rPr>
              <a:t>mong</a:t>
            </a:r>
            <a:r>
              <a:rPr lang="en-US" dirty="0">
                <a:solidFill>
                  <a:schemeClr val="tx2">
                    <a:lumMod val="75000"/>
                  </a:schemeClr>
                </a:solidFill>
              </a:rPr>
              <a:t> </a:t>
            </a:r>
            <a:r>
              <a:rPr lang="en-US" dirty="0" err="1">
                <a:solidFill>
                  <a:schemeClr val="tx2">
                    <a:lumMod val="75000"/>
                  </a:schemeClr>
                </a:solidFill>
              </a:rPr>
              <a:t>điều</a:t>
            </a:r>
            <a:r>
              <a:rPr lang="en-US" dirty="0">
                <a:solidFill>
                  <a:schemeClr val="tx2">
                    <a:lumMod val="75000"/>
                  </a:schemeClr>
                </a:solidFill>
              </a:rPr>
              <a:t> </a:t>
            </a:r>
            <a:r>
              <a:rPr lang="en-US" dirty="0" err="1">
                <a:solidFill>
                  <a:schemeClr val="tx2">
                    <a:lumMod val="75000"/>
                  </a:schemeClr>
                </a:solidFill>
              </a:rPr>
              <a:t>gì</a:t>
            </a:r>
            <a:r>
              <a:rPr lang="en-US" dirty="0">
                <a:solidFill>
                  <a:schemeClr val="tx2">
                    <a:lumMod val="75000"/>
                  </a:schemeClr>
                </a:solidFill>
              </a:rPr>
              <a:t> ở </a:t>
            </a:r>
            <a:r>
              <a:rPr lang="en-US" dirty="0" err="1">
                <a:solidFill>
                  <a:schemeClr val="tx2">
                    <a:lumMod val="75000"/>
                  </a:schemeClr>
                </a:solidFill>
              </a:rPr>
              <a:t>học</a:t>
            </a:r>
            <a:r>
              <a:rPr lang="en-US" dirty="0">
                <a:solidFill>
                  <a:schemeClr val="tx2">
                    <a:lumMod val="75000"/>
                  </a:schemeClr>
                </a:solidFill>
              </a:rPr>
              <a:t> </a:t>
            </a:r>
            <a:r>
              <a:rPr lang="en-US" dirty="0" err="1">
                <a:solidFill>
                  <a:schemeClr val="tx2">
                    <a:lumMod val="75000"/>
                  </a:schemeClr>
                </a:solidFill>
              </a:rPr>
              <a:t>sinh</a:t>
            </a:r>
            <a:r>
              <a:rPr lang="en-US" dirty="0">
                <a:solidFill>
                  <a:schemeClr val="tx2">
                    <a:lumMod val="75000"/>
                  </a:schemeClr>
                </a:solidFill>
              </a:rPr>
              <a:t> </a:t>
            </a:r>
            <a:r>
              <a:rPr lang="en-US" dirty="0" err="1">
                <a:solidFill>
                  <a:schemeClr val="tx2">
                    <a:lumMod val="75000"/>
                  </a:schemeClr>
                </a:solidFill>
              </a:rPr>
              <a:t>trong</a:t>
            </a:r>
            <a:r>
              <a:rPr lang="en-US" dirty="0">
                <a:solidFill>
                  <a:schemeClr val="tx2">
                    <a:lumMod val="75000"/>
                  </a:schemeClr>
                </a:solidFill>
              </a:rPr>
              <a:t> </a:t>
            </a:r>
            <a:r>
              <a:rPr lang="en-US" dirty="0" err="1">
                <a:solidFill>
                  <a:schemeClr val="tx2">
                    <a:lumMod val="75000"/>
                  </a:schemeClr>
                </a:solidFill>
              </a:rPr>
              <a:t>lớp</a:t>
            </a:r>
            <a:r>
              <a:rPr lang="en-US" dirty="0">
                <a:solidFill>
                  <a:schemeClr val="tx2">
                    <a:lumMod val="75000"/>
                  </a:schemeClr>
                </a:solidFill>
              </a:rPr>
              <a:t>?</a:t>
            </a:r>
          </a:p>
          <a:p>
            <a:pPr marL="0" indent="0">
              <a:buNone/>
            </a:pPr>
            <a:endParaRPr lang="en-US" sz="3000" dirty="0">
              <a:solidFill>
                <a:schemeClr val="tx2">
                  <a:lumMod val="75000"/>
                </a:schemeClr>
              </a:solidFill>
            </a:endParaRPr>
          </a:p>
        </p:txBody>
      </p:sp>
      <p:sp>
        <p:nvSpPr>
          <p:cNvPr id="2" name="TextBox 1">
            <a:extLst>
              <a:ext uri="{FF2B5EF4-FFF2-40B4-BE49-F238E27FC236}">
                <a16:creationId xmlns:a16="http://schemas.microsoft.com/office/drawing/2014/main" id="{42F0ED48-F65E-4255-BB2E-AA1E203D6D53}"/>
              </a:ext>
            </a:extLst>
          </p:cNvPr>
          <p:cNvSpPr txBox="1"/>
          <p:nvPr/>
        </p:nvSpPr>
        <p:spPr>
          <a:xfrm>
            <a:off x="2856215" y="2178122"/>
            <a:ext cx="7695344" cy="1631216"/>
          </a:xfrm>
          <a:prstGeom prst="rect">
            <a:avLst/>
          </a:prstGeom>
          <a:noFill/>
        </p:spPr>
        <p:txBody>
          <a:bodyPr wrap="square" rtlCol="0">
            <a:spAutoFit/>
          </a:bodyPr>
          <a:lstStyle/>
          <a:p>
            <a:r>
              <a:rPr lang="vi-VN" sz="2500" dirty="0">
                <a:solidFill>
                  <a:schemeClr val="accent3">
                    <a:lumMod val="75000"/>
                  </a:schemeClr>
                </a:solidFill>
              </a:rPr>
              <a:t>Thầy giáo chờ mong bạn học sinh nào mắc lỗi thì nhận lỗi. Tuy nhiên, chẳng bạn nào dám đứng lên nhận lỗi, nên cuối cùng, thầy buồn bã mong bạn nào phạm lỗi sẽ sửa lại hàng rào và luống hoa mà mình đã làm hư hỏng.</a:t>
            </a:r>
            <a:endParaRPr lang="en-US" sz="2500" dirty="0">
              <a:solidFill>
                <a:schemeClr val="accent3">
                  <a:lumMod val="75000"/>
                </a:schemeClr>
              </a:solidFill>
            </a:endParaRPr>
          </a:p>
        </p:txBody>
      </p:sp>
    </p:spTree>
    <p:extLst>
      <p:ext uri="{BB962C8B-B14F-4D97-AF65-F5344CB8AC3E}">
        <p14:creationId xmlns:p14="http://schemas.microsoft.com/office/powerpoint/2010/main" val="11190994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heel(1)">
                                      <p:cBhvr>
                                        <p:cTn id="1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3F716-2ED8-4865-BB02-1E9999A7EFD5}"/>
              </a:ext>
            </a:extLst>
          </p:cNvPr>
          <p:cNvSpPr>
            <a:spLocks noGrp="1"/>
          </p:cNvSpPr>
          <p:nvPr>
            <p:ph type="title"/>
          </p:nvPr>
        </p:nvSpPr>
        <p:spPr>
          <a:xfrm>
            <a:off x="691793" y="973280"/>
            <a:ext cx="10972800" cy="1143000"/>
          </a:xfrm>
        </p:spPr>
        <p:txBody>
          <a:bodyPr>
            <a:noAutofit/>
          </a:bodyPr>
          <a:lstStyle/>
          <a:p>
            <a:pPr algn="l"/>
            <a:r>
              <a:rPr lang="vi-VN" sz="2500" b="1" i="0" dirty="0">
                <a:solidFill>
                  <a:srgbClr val="1A0DAB"/>
                </a:solidFill>
                <a:effectLst/>
                <a:latin typeface="Open Sans" panose="020B0606030504020204" pitchFamily="34" charset="0"/>
              </a:rPr>
              <a:t>4. Mỗi bạn lần lượt kể theo yêu cầu sau:</a:t>
            </a:r>
            <a:br>
              <a:rPr lang="vi-VN" sz="2500" b="0" i="0" dirty="0">
                <a:solidFill>
                  <a:srgbClr val="1A0DAB"/>
                </a:solidFill>
                <a:effectLst/>
                <a:latin typeface="Open Sans" panose="020B0606030504020204" pitchFamily="34" charset="0"/>
              </a:rPr>
            </a:br>
            <a:r>
              <a:rPr lang="vi-VN" sz="2500" b="0" i="0" dirty="0">
                <a:solidFill>
                  <a:srgbClr val="1A0DAB"/>
                </a:solidFill>
                <a:effectLst/>
                <a:latin typeface="Open Sans" panose="020B0606030504020204" pitchFamily="34" charset="0"/>
              </a:rPr>
              <a:t>a. Bạn đã bao giờ dám dũng cảm nhận lỗi và sửa lỗi chưa?</a:t>
            </a:r>
            <a:br>
              <a:rPr lang="vi-VN" sz="2500" b="0" i="0" dirty="0">
                <a:solidFill>
                  <a:srgbClr val="1A0DAB"/>
                </a:solidFill>
                <a:effectLst/>
                <a:latin typeface="Open Sans" panose="020B0606030504020204" pitchFamily="34" charset="0"/>
              </a:rPr>
            </a:br>
            <a:r>
              <a:rPr lang="vi-VN" sz="2500" b="0" i="0" dirty="0">
                <a:solidFill>
                  <a:srgbClr val="1A0DAB"/>
                </a:solidFill>
                <a:effectLst/>
                <a:latin typeface="Open Sans" panose="020B0606030504020204" pitchFamily="34" charset="0"/>
              </a:rPr>
              <a:t>b. Bạn mắc lỗi gì? Việc đó xảy ra vào lúc nào? Ở đâu?</a:t>
            </a:r>
            <a:br>
              <a:rPr lang="vi-VN" sz="2500" b="0" i="0" dirty="0">
                <a:solidFill>
                  <a:srgbClr val="1A0DAB"/>
                </a:solidFill>
                <a:effectLst/>
                <a:latin typeface="Open Sans" panose="020B0606030504020204" pitchFamily="34" charset="0"/>
              </a:rPr>
            </a:br>
            <a:endParaRPr lang="en-US" sz="2500" dirty="0"/>
          </a:p>
        </p:txBody>
      </p:sp>
      <p:sp>
        <p:nvSpPr>
          <p:cNvPr id="3" name="Content Placeholder 2">
            <a:extLst>
              <a:ext uri="{FF2B5EF4-FFF2-40B4-BE49-F238E27FC236}">
                <a16:creationId xmlns:a16="http://schemas.microsoft.com/office/drawing/2014/main" id="{3F370D23-C58E-4C9F-97BB-EDD92A3359D8}"/>
              </a:ext>
            </a:extLst>
          </p:cNvPr>
          <p:cNvSpPr>
            <a:spLocks noGrp="1"/>
          </p:cNvSpPr>
          <p:nvPr>
            <p:ph idx="1"/>
          </p:nvPr>
        </p:nvSpPr>
        <p:spPr>
          <a:xfrm>
            <a:off x="609600" y="1993186"/>
            <a:ext cx="10972800" cy="3691189"/>
          </a:xfrm>
        </p:spPr>
        <p:txBody>
          <a:bodyPr/>
          <a:lstStyle/>
          <a:p>
            <a:pPr marL="0" indent="0" algn="l">
              <a:buNone/>
            </a:pPr>
            <a:r>
              <a:rPr lang="en-US" b="1" dirty="0">
                <a:solidFill>
                  <a:srgbClr val="00B050"/>
                </a:solidFill>
                <a:latin typeface="Open Sans" panose="020B0606030504020204" pitchFamily="34" charset="0"/>
              </a:rPr>
              <a:t>M</a:t>
            </a:r>
            <a:r>
              <a:rPr lang="vi-VN" b="1" i="0" dirty="0">
                <a:solidFill>
                  <a:srgbClr val="00B050"/>
                </a:solidFill>
                <a:effectLst/>
                <a:latin typeface="Open Sans" panose="020B0606030504020204" pitchFamily="34" charset="0"/>
              </a:rPr>
              <a:t>ẫu:</a:t>
            </a:r>
            <a:endParaRPr lang="vi-VN" b="0" i="0" dirty="0">
              <a:solidFill>
                <a:srgbClr val="00B050"/>
              </a:solidFill>
              <a:effectLst/>
              <a:latin typeface="Open Sans" panose="020B0606030504020204" pitchFamily="34" charset="0"/>
            </a:endParaRPr>
          </a:p>
          <a:p>
            <a:pPr marL="0" indent="0" algn="l">
              <a:buNone/>
            </a:pPr>
            <a:r>
              <a:rPr lang="vi-VN" b="0" i="0" dirty="0">
                <a:solidFill>
                  <a:srgbClr val="00B050"/>
                </a:solidFill>
                <a:effectLst/>
                <a:latin typeface="Open Sans" panose="020B0606030504020204" pitchFamily="34" charset="0"/>
              </a:rPr>
              <a:t>a. Em đã từng mặc lỗi, em đã dám dũng cảm nhận lỗi của mình và sửa chữa lỗi lầm đó.</a:t>
            </a:r>
          </a:p>
          <a:p>
            <a:pPr marL="0" indent="0" algn="l">
              <a:buNone/>
            </a:pPr>
            <a:r>
              <a:rPr lang="vi-VN" b="0" i="0" dirty="0">
                <a:solidFill>
                  <a:srgbClr val="00B050"/>
                </a:solidFill>
                <a:effectLst/>
                <a:latin typeface="Open Sans" panose="020B0606030504020204" pitchFamily="34" charset="0"/>
              </a:rPr>
              <a:t>b. Lỗi em mắc phải là: Một lần mải chơi em đã không học bài khiến bài kiểm tra được 2 điểm. Em đã tự thú nhận với bố mẹ và xin lỗi bố mẹ. Em đã hứa với bố mẹ sẽ chăm chỉ học tập và đạt điểm tốt trong kì thi tới. Kết quả là em đã thực hiện được khi bài kiểm tra của em đạt toàn điểm 9, 10. Bố mẹ rất hài lòng về cách khắc phục lỗi lầm của em.</a:t>
            </a:r>
          </a:p>
          <a:p>
            <a:endParaRPr lang="en-US" dirty="0">
              <a:solidFill>
                <a:srgbClr val="00B050"/>
              </a:solidFill>
            </a:endParaRPr>
          </a:p>
        </p:txBody>
      </p:sp>
    </p:spTree>
    <p:extLst>
      <p:ext uri="{BB962C8B-B14F-4D97-AF65-F5344CB8AC3E}">
        <p14:creationId xmlns:p14="http://schemas.microsoft.com/office/powerpoint/2010/main" val="61179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4.8"/>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861</TotalTime>
  <Words>1130</Words>
  <Application>Microsoft Office PowerPoint</Application>
  <PresentationFormat>Widescreen</PresentationFormat>
  <Paragraphs>77</Paragraphs>
  <Slides>12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Open Sans</vt:lpstr>
      <vt:lpstr>OpenSans</vt:lpstr>
      <vt:lpstr>Times New Roman</vt:lpstr>
      <vt:lpstr>1_Office Theme</vt:lpstr>
      <vt:lpstr>Default Design</vt:lpstr>
      <vt:lpstr>PowerPoint Presentation</vt:lpstr>
      <vt:lpstr>Bài 5A. Ai là người dũng cảm ? ( tiết 2 )</vt:lpstr>
      <vt:lpstr>PowerPoint Presentation</vt:lpstr>
      <vt:lpstr>PowerPoint Presentation</vt:lpstr>
      <vt:lpstr>PowerPoint Presentation</vt:lpstr>
      <vt:lpstr>PowerPoint Presentation</vt:lpstr>
      <vt:lpstr>PowerPoint Presentation</vt:lpstr>
      <vt:lpstr>PowerPoint Presentation</vt:lpstr>
      <vt:lpstr>4. Mỗi bạn lần lượt kể theo yêu cầu sau: a. Bạn đã bao giờ dám dũng cảm nhận lỗi và sửa lỗi chưa? b. Bạn mắc lỗi gì? Việc đó xảy ra vào lúc nào? Ở đâu? </vt:lpstr>
      <vt:lpstr>PowerPoint Presentation</vt:lpstr>
      <vt:lpstr>Kể cho người thân nghe về một bạn ở lớp đã dũng cảm nhận lỗi và sửa lỗi.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Minh</dc:creator>
  <cp:lastModifiedBy>Nguyen Minh</cp:lastModifiedBy>
  <cp:revision>10</cp:revision>
  <dcterms:created xsi:type="dcterms:W3CDTF">2021-08-19T09:29:08Z</dcterms:created>
  <dcterms:modified xsi:type="dcterms:W3CDTF">2021-09-09T15:01:54Z</dcterms:modified>
</cp:coreProperties>
</file>